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7" r:id="rId4"/>
    <p:sldMasterId id="2147483660" r:id="rId5"/>
    <p:sldMasterId id="2147484335" r:id="rId6"/>
  </p:sldMasterIdLst>
  <p:notesMasterIdLst>
    <p:notesMasterId r:id="rId33"/>
  </p:notesMasterIdLst>
  <p:sldIdLst>
    <p:sldId id="256" r:id="rId7"/>
    <p:sldId id="289" r:id="rId8"/>
    <p:sldId id="330" r:id="rId9"/>
    <p:sldId id="347" r:id="rId10"/>
    <p:sldId id="348" r:id="rId11"/>
    <p:sldId id="332" r:id="rId12"/>
    <p:sldId id="335" r:id="rId13"/>
    <p:sldId id="341" r:id="rId14"/>
    <p:sldId id="344" r:id="rId15"/>
    <p:sldId id="339" r:id="rId16"/>
    <p:sldId id="337" r:id="rId17"/>
    <p:sldId id="342" r:id="rId18"/>
    <p:sldId id="346" r:id="rId19"/>
    <p:sldId id="336" r:id="rId20"/>
    <p:sldId id="349" r:id="rId21"/>
    <p:sldId id="350" r:id="rId22"/>
    <p:sldId id="345" r:id="rId23"/>
    <p:sldId id="313" r:id="rId24"/>
    <p:sldId id="286" r:id="rId25"/>
    <p:sldId id="303" r:id="rId26"/>
    <p:sldId id="280" r:id="rId27"/>
    <p:sldId id="304" r:id="rId28"/>
    <p:sldId id="305" r:id="rId29"/>
    <p:sldId id="291" r:id="rId30"/>
    <p:sldId id="262" r:id="rId31"/>
    <p:sldId id="351" r:id="rId3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130"/>
    <a:srgbClr val="1C9851"/>
    <a:srgbClr val="C2D800"/>
    <a:srgbClr val="DFF600"/>
    <a:srgbClr val="BAC9AF"/>
    <a:srgbClr val="C4D600"/>
    <a:srgbClr val="383A36"/>
    <a:srgbClr val="00006C"/>
    <a:srgbClr val="00007E"/>
    <a:srgbClr val="0020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3462" autoAdjust="0"/>
  </p:normalViewPr>
  <p:slideViewPr>
    <p:cSldViewPr snapToGrid="0">
      <p:cViewPr varScale="1">
        <p:scale>
          <a:sx n="100" d="100"/>
          <a:sy n="100" d="100"/>
        </p:scale>
        <p:origin x="9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brahmaniam Krishnan-Harihara" userId="d310eed7-ce55-446d-8b48-d2012728011b" providerId="ADAL" clId="{C502F00D-F162-4FAE-9034-C8F0EBBA22AF}"/>
    <pc:docChg chg="modSld sldOrd">
      <pc:chgData name="Subrahmaniam Krishnan-Harihara" userId="d310eed7-ce55-446d-8b48-d2012728011b" providerId="ADAL" clId="{C502F00D-F162-4FAE-9034-C8F0EBBA22AF}" dt="2024-03-26T08:03:45.932" v="3"/>
      <pc:docMkLst>
        <pc:docMk/>
      </pc:docMkLst>
      <pc:sldChg chg="ord">
        <pc:chgData name="Subrahmaniam Krishnan-Harihara" userId="d310eed7-ce55-446d-8b48-d2012728011b" providerId="ADAL" clId="{C502F00D-F162-4FAE-9034-C8F0EBBA22AF}" dt="2024-03-26T08:03:40.587" v="1"/>
        <pc:sldMkLst>
          <pc:docMk/>
          <pc:sldMk cId="3986110940" sldId="339"/>
        </pc:sldMkLst>
      </pc:sldChg>
      <pc:sldChg chg="ord">
        <pc:chgData name="Subrahmaniam Krishnan-Harihara" userId="d310eed7-ce55-446d-8b48-d2012728011b" providerId="ADAL" clId="{C502F00D-F162-4FAE-9034-C8F0EBBA22AF}" dt="2024-03-26T08:03:45.932" v="3"/>
        <pc:sldMkLst>
          <pc:docMk/>
          <pc:sldMk cId="1954309611" sldId="344"/>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microsoft.com/office/2007/relationships/hdphoto" Target="../media/hdphoto1.wdp"/><Relationship Id="rId1" Type="http://schemas.openxmlformats.org/officeDocument/2006/relationships/image" Target="../media/image46.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ata3.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svg"/><Relationship Id="rId1" Type="http://schemas.openxmlformats.org/officeDocument/2006/relationships/image" Target="../media/image62.png"/><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65.svg"/><Relationship Id="rId9" Type="http://schemas.openxmlformats.org/officeDocument/2006/relationships/image" Target="../media/image7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microsoft.com/office/2007/relationships/hdphoto" Target="../media/hdphoto1.wdp"/><Relationship Id="rId1" Type="http://schemas.openxmlformats.org/officeDocument/2006/relationships/image" Target="../media/image46.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63.svg"/><Relationship Id="rId1" Type="http://schemas.openxmlformats.org/officeDocument/2006/relationships/image" Target="../media/image62.png"/><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65.svg"/><Relationship Id="rId9" Type="http://schemas.openxmlformats.org/officeDocument/2006/relationships/image" Target="../media/image7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B0C0F1-45E8-469E-8725-A794C0069BA6}"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BBD2BF4-9B23-4674-B6DA-758075884DAA}">
      <dgm:prSet custT="1"/>
      <dgm:spPr/>
      <dgm:t>
        <a:bodyPr/>
        <a:lstStyle/>
        <a:p>
          <a:pPr>
            <a:lnSpc>
              <a:spcPct val="100000"/>
            </a:lnSpc>
          </a:pPr>
          <a:r>
            <a:rPr lang="en-GB" sz="1400" dirty="0">
              <a:latin typeface="Gotham Book" pitchFamily="50" charset="0"/>
              <a:cs typeface="Gotham Book" pitchFamily="50" charset="0"/>
            </a:rPr>
            <a:t>National QES results are used by the likes of HM Treasury, Bank of England and OECD for decision making. </a:t>
          </a:r>
          <a:endParaRPr lang="en-US" sz="1400" dirty="0">
            <a:latin typeface="Gotham Book" pitchFamily="50" charset="0"/>
            <a:cs typeface="Gotham Book" pitchFamily="50" charset="0"/>
          </a:endParaRPr>
        </a:p>
      </dgm:t>
    </dgm:pt>
    <dgm:pt modelId="{902081AB-02FD-422C-A4D9-46B3647E35D8}" type="parTrans" cxnId="{E478F78E-D43F-4AAC-B2BA-050947A955EA}">
      <dgm:prSet/>
      <dgm:spPr/>
      <dgm:t>
        <a:bodyPr/>
        <a:lstStyle/>
        <a:p>
          <a:pPr>
            <a:lnSpc>
              <a:spcPct val="150000"/>
            </a:lnSpc>
          </a:pPr>
          <a:endParaRPr lang="en-US" sz="1400">
            <a:latin typeface="Gotham Book" pitchFamily="50" charset="0"/>
            <a:cs typeface="Gotham Book" pitchFamily="50" charset="0"/>
          </a:endParaRPr>
        </a:p>
      </dgm:t>
    </dgm:pt>
    <dgm:pt modelId="{06E77FD6-CAF5-4350-AEEF-9EF6BD54AEC1}" type="sibTrans" cxnId="{E478F78E-D43F-4AAC-B2BA-050947A955EA}">
      <dgm:prSet/>
      <dgm:spPr/>
      <dgm:t>
        <a:bodyPr/>
        <a:lstStyle/>
        <a:p>
          <a:pPr>
            <a:lnSpc>
              <a:spcPct val="150000"/>
            </a:lnSpc>
          </a:pPr>
          <a:endParaRPr lang="en-US" sz="1400">
            <a:latin typeface="Gotham Book" pitchFamily="50" charset="0"/>
            <a:cs typeface="Gotham Book" pitchFamily="50" charset="0"/>
          </a:endParaRPr>
        </a:p>
      </dgm:t>
    </dgm:pt>
    <dgm:pt modelId="{13C63ECB-BCE6-4506-925A-684D16674948}">
      <dgm:prSet custT="1"/>
      <dgm:spPr/>
      <dgm:t>
        <a:bodyPr/>
        <a:lstStyle/>
        <a:p>
          <a:pPr>
            <a:lnSpc>
              <a:spcPct val="100000"/>
            </a:lnSpc>
          </a:pPr>
          <a:r>
            <a:rPr lang="en-GB" sz="1400" dirty="0">
              <a:latin typeface="Gotham Book" pitchFamily="50" charset="0"/>
              <a:cs typeface="Gotham Book" pitchFamily="50" charset="0"/>
            </a:rPr>
            <a:t>GM QES is the primary source of economic intelligence in Greater Manchester. </a:t>
          </a:r>
          <a:endParaRPr lang="en-US" sz="1400" dirty="0">
            <a:latin typeface="Gotham Book" pitchFamily="50" charset="0"/>
            <a:cs typeface="Gotham Book" pitchFamily="50" charset="0"/>
          </a:endParaRPr>
        </a:p>
      </dgm:t>
    </dgm:pt>
    <dgm:pt modelId="{175A40BA-ADC1-41C8-B6A5-5A55D20C0710}" type="parTrans" cxnId="{C6D6C9F4-B7EE-490B-85B7-1B9377C79D86}">
      <dgm:prSet/>
      <dgm:spPr/>
      <dgm:t>
        <a:bodyPr/>
        <a:lstStyle/>
        <a:p>
          <a:pPr>
            <a:lnSpc>
              <a:spcPct val="150000"/>
            </a:lnSpc>
          </a:pPr>
          <a:endParaRPr lang="en-US" sz="1400">
            <a:latin typeface="Gotham Book" pitchFamily="50" charset="0"/>
            <a:cs typeface="Gotham Book" pitchFamily="50" charset="0"/>
          </a:endParaRPr>
        </a:p>
      </dgm:t>
    </dgm:pt>
    <dgm:pt modelId="{A72D3BA2-8D8C-4BBB-92CC-32E2AF452124}" type="sibTrans" cxnId="{C6D6C9F4-B7EE-490B-85B7-1B9377C79D86}">
      <dgm:prSet/>
      <dgm:spPr/>
      <dgm:t>
        <a:bodyPr/>
        <a:lstStyle/>
        <a:p>
          <a:pPr>
            <a:lnSpc>
              <a:spcPct val="150000"/>
            </a:lnSpc>
          </a:pPr>
          <a:endParaRPr lang="en-US" sz="1400">
            <a:latin typeface="Gotham Book" pitchFamily="50" charset="0"/>
            <a:cs typeface="Gotham Book" pitchFamily="50" charset="0"/>
          </a:endParaRPr>
        </a:p>
      </dgm:t>
    </dgm:pt>
    <dgm:pt modelId="{C0B0362D-C040-4909-BE20-971C3D7440EC}">
      <dgm:prSet custT="1"/>
      <dgm:spPr/>
      <dgm:t>
        <a:bodyPr/>
        <a:lstStyle/>
        <a:p>
          <a:pPr>
            <a:lnSpc>
              <a:spcPct val="100000"/>
            </a:lnSpc>
          </a:pPr>
          <a:r>
            <a:rPr lang="en-GB" sz="1400">
              <a:latin typeface="Gotham Book" pitchFamily="50" charset="0"/>
              <a:cs typeface="Gotham Book" pitchFamily="50" charset="0"/>
            </a:rPr>
            <a:t>The findings are presented to the Greater Manchester Combined Authority's Economic Resilience Group and the 10 councils in GM for local decision making. </a:t>
          </a:r>
          <a:endParaRPr lang="en-US" sz="1400" dirty="0">
            <a:latin typeface="Gotham Book" pitchFamily="50" charset="0"/>
            <a:cs typeface="Gotham Book" pitchFamily="50" charset="0"/>
          </a:endParaRPr>
        </a:p>
      </dgm:t>
    </dgm:pt>
    <dgm:pt modelId="{0A82C5B6-C673-4B3F-AD4B-E61D0936D9C2}" type="parTrans" cxnId="{AC24D74D-DB55-44AC-9747-8ECBFDF3BA83}">
      <dgm:prSet/>
      <dgm:spPr/>
      <dgm:t>
        <a:bodyPr/>
        <a:lstStyle/>
        <a:p>
          <a:pPr>
            <a:lnSpc>
              <a:spcPct val="150000"/>
            </a:lnSpc>
          </a:pPr>
          <a:endParaRPr lang="en-US" sz="1400">
            <a:latin typeface="Gotham Book" pitchFamily="50" charset="0"/>
            <a:cs typeface="Gotham Book" pitchFamily="50" charset="0"/>
          </a:endParaRPr>
        </a:p>
      </dgm:t>
    </dgm:pt>
    <dgm:pt modelId="{33322252-B81D-4A20-877D-2C4721DE2CAD}" type="sibTrans" cxnId="{AC24D74D-DB55-44AC-9747-8ECBFDF3BA83}">
      <dgm:prSet/>
      <dgm:spPr/>
      <dgm:t>
        <a:bodyPr/>
        <a:lstStyle/>
        <a:p>
          <a:pPr>
            <a:lnSpc>
              <a:spcPct val="150000"/>
            </a:lnSpc>
          </a:pPr>
          <a:endParaRPr lang="en-US" sz="1400">
            <a:latin typeface="Gotham Book" pitchFamily="50" charset="0"/>
            <a:cs typeface="Gotham Book" pitchFamily="50" charset="0"/>
          </a:endParaRPr>
        </a:p>
      </dgm:t>
    </dgm:pt>
    <dgm:pt modelId="{7C5E0C3B-B885-429B-A64F-E40E82618524}">
      <dgm:prSet custT="1"/>
      <dgm:spPr/>
      <dgm:t>
        <a:bodyPr/>
        <a:lstStyle/>
        <a:p>
          <a:pPr>
            <a:lnSpc>
              <a:spcPct val="100000"/>
            </a:lnSpc>
          </a:pPr>
          <a:r>
            <a:rPr lang="en-US" sz="1400" dirty="0">
              <a:latin typeface="Gotham Book" pitchFamily="50" charset="0"/>
              <a:cs typeface="Gotham Book" pitchFamily="50" charset="0"/>
            </a:rPr>
            <a:t>From the QES results, we calculate the GM </a:t>
          </a:r>
          <a:r>
            <a:rPr lang="en-US" sz="1400" dirty="0" err="1">
              <a:latin typeface="Gotham Book" pitchFamily="50" charset="0"/>
              <a:cs typeface="Gotham Book" pitchFamily="50" charset="0"/>
            </a:rPr>
            <a:t>Index</a:t>
          </a:r>
          <a:r>
            <a:rPr lang="en-US" sz="1400" baseline="30000" dirty="0" err="1">
              <a:latin typeface="Gotham Book" pitchFamily="50" charset="0"/>
              <a:cs typeface="Gotham Book" pitchFamily="50" charset="0"/>
            </a:rPr>
            <a:t>TM</a:t>
          </a:r>
          <a:r>
            <a:rPr lang="en-US" sz="1400" baseline="30000" dirty="0">
              <a:latin typeface="Gotham Book" pitchFamily="50" charset="0"/>
              <a:cs typeface="Gotham Book" pitchFamily="50" charset="0"/>
            </a:rPr>
            <a:t>, </a:t>
          </a:r>
          <a:r>
            <a:rPr lang="en-US" sz="1400" baseline="0" dirty="0">
              <a:latin typeface="Gotham Book" pitchFamily="50" charset="0"/>
              <a:cs typeface="Gotham Book" pitchFamily="50" charset="0"/>
            </a:rPr>
            <a:t>a composite economic indicator for the GM Economy. </a:t>
          </a:r>
        </a:p>
      </dgm:t>
    </dgm:pt>
    <dgm:pt modelId="{1728E885-354D-4993-9A43-26DD9569F310}" type="parTrans" cxnId="{02AA23DE-88CC-4FC4-8BA0-391B71239C5A}">
      <dgm:prSet/>
      <dgm:spPr/>
      <dgm:t>
        <a:bodyPr/>
        <a:lstStyle/>
        <a:p>
          <a:endParaRPr lang="en-GB"/>
        </a:p>
      </dgm:t>
    </dgm:pt>
    <dgm:pt modelId="{A8AB9B4B-C204-4805-8DFE-732E4DF4D219}" type="sibTrans" cxnId="{02AA23DE-88CC-4FC4-8BA0-391B71239C5A}">
      <dgm:prSet/>
      <dgm:spPr/>
      <dgm:t>
        <a:bodyPr/>
        <a:lstStyle/>
        <a:p>
          <a:endParaRPr lang="en-GB"/>
        </a:p>
      </dgm:t>
    </dgm:pt>
    <dgm:pt modelId="{BAD011FC-EF8E-462B-9AE9-9B9028C0FD7D}" type="pres">
      <dgm:prSet presAssocID="{1FB0C0F1-45E8-469E-8725-A794C0069BA6}" presName="root" presStyleCnt="0">
        <dgm:presLayoutVars>
          <dgm:dir/>
          <dgm:resizeHandles val="exact"/>
        </dgm:presLayoutVars>
      </dgm:prSet>
      <dgm:spPr/>
    </dgm:pt>
    <dgm:pt modelId="{BE2144B2-EDB6-4A5A-AB49-FD006A162023}" type="pres">
      <dgm:prSet presAssocID="{BBBD2BF4-9B23-4674-B6DA-758075884DAA}" presName="compNode" presStyleCnt="0"/>
      <dgm:spPr/>
    </dgm:pt>
    <dgm:pt modelId="{07C2514F-7E07-42D5-A2B2-F67DF64E8639}" type="pres">
      <dgm:prSet presAssocID="{BBBD2BF4-9B23-4674-B6DA-758075884DAA}" presName="iconRect" presStyleLbl="node1" presStyleIdx="0" presStyleCnt="4" custLinFactNeighborX="-43231" custLinFactNeighborY="-3847"/>
      <dgm:spPr>
        <a:blipFill>
          <a:blip xmlns:r="http://schemas.openxmlformats.org/officeDocument/2006/relationships" r:embed="rId1">
            <a:duotone>
              <a:schemeClr val="bg2">
                <a:shade val="45000"/>
                <a:satMod val="135000"/>
              </a:schemeClr>
              <a:prstClr val="white"/>
            </a:duotone>
            <a:alphaModFix amt="85000"/>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757BA482-AEE6-4AA3-A230-AE99663E8343}" type="pres">
      <dgm:prSet presAssocID="{BBBD2BF4-9B23-4674-B6DA-758075884DAA}" presName="spaceRect" presStyleCnt="0"/>
      <dgm:spPr/>
    </dgm:pt>
    <dgm:pt modelId="{7968469A-CDD2-4C11-A687-E74216ED4A88}" type="pres">
      <dgm:prSet presAssocID="{BBBD2BF4-9B23-4674-B6DA-758075884DAA}" presName="textRect" presStyleLbl="revTx" presStyleIdx="0" presStyleCnt="4" custScaleX="173218" custLinFactNeighborX="-70748" custLinFactNeighborY="-9704">
        <dgm:presLayoutVars>
          <dgm:chMax val="1"/>
          <dgm:chPref val="1"/>
        </dgm:presLayoutVars>
      </dgm:prSet>
      <dgm:spPr/>
    </dgm:pt>
    <dgm:pt modelId="{28903BCB-E763-445F-91CB-C4ACB82FC755}" type="pres">
      <dgm:prSet presAssocID="{06E77FD6-CAF5-4350-AEEF-9EF6BD54AEC1}" presName="sibTrans" presStyleCnt="0"/>
      <dgm:spPr/>
    </dgm:pt>
    <dgm:pt modelId="{90BF62D1-3DEE-4D48-9594-2B6128F0CD7F}" type="pres">
      <dgm:prSet presAssocID="{13C63ECB-BCE6-4506-925A-684D16674948}" presName="compNode" presStyleCnt="0"/>
      <dgm:spPr/>
    </dgm:pt>
    <dgm:pt modelId="{9B3DC12D-C72D-494A-89C5-75C75520E79E}" type="pres">
      <dgm:prSet presAssocID="{13C63ECB-BCE6-4506-925A-684D16674948}" presName="iconRect" presStyleLbl="node1" presStyleIdx="1" presStyleCnt="4" custLinFactNeighborX="-10303" custLinFactNeighborY="-13618"/>
      <dgm:spPr>
        <a:blipFill>
          <a:blip xmlns:r="http://schemas.openxmlformats.org/officeDocument/2006/relationships" r:embed="rId3">
            <a:duotone>
              <a:schemeClr val="bg2">
                <a:shade val="45000"/>
                <a:satMod val="135000"/>
              </a:schemeClr>
              <a:prstClr val="white"/>
            </a:duotone>
            <a:alphaModFix amt="8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Left Brain with solid fill"/>
        </a:ext>
      </dgm:extLst>
    </dgm:pt>
    <dgm:pt modelId="{DFFD6C7B-01E8-49C6-B417-87CC4EE0C0B0}" type="pres">
      <dgm:prSet presAssocID="{13C63ECB-BCE6-4506-925A-684D16674948}" presName="spaceRect" presStyleCnt="0"/>
      <dgm:spPr/>
    </dgm:pt>
    <dgm:pt modelId="{1B5ECE9D-1001-4E8B-AD6C-D775B6375E76}" type="pres">
      <dgm:prSet presAssocID="{13C63ECB-BCE6-4506-925A-684D16674948}" presName="textRect" presStyleLbl="revTx" presStyleIdx="1" presStyleCnt="4" custScaleX="130172" custLinFactNeighborX="-4636" custLinFactNeighborY="-7649">
        <dgm:presLayoutVars>
          <dgm:chMax val="1"/>
          <dgm:chPref val="1"/>
        </dgm:presLayoutVars>
      </dgm:prSet>
      <dgm:spPr/>
    </dgm:pt>
    <dgm:pt modelId="{49EF03CC-135E-4A58-9343-75041AD6BB52}" type="pres">
      <dgm:prSet presAssocID="{A72D3BA2-8D8C-4BBB-92CC-32E2AF452124}" presName="sibTrans" presStyleCnt="0"/>
      <dgm:spPr/>
    </dgm:pt>
    <dgm:pt modelId="{D51D9E12-DF5C-4204-8DD1-33DD0C320862}" type="pres">
      <dgm:prSet presAssocID="{7C5E0C3B-B885-429B-A64F-E40E82618524}" presName="compNode" presStyleCnt="0"/>
      <dgm:spPr/>
    </dgm:pt>
    <dgm:pt modelId="{AAEDE386-1537-4BB9-B0C8-AEB2F8F970DA}" type="pres">
      <dgm:prSet presAssocID="{7C5E0C3B-B885-429B-A64F-E40E82618524}" presName="iconRect" presStyleLbl="node1" presStyleIdx="2" presStyleCnt="4"/>
      <dgm:spPr>
        <a:blipFill>
          <a:blip xmlns:r="http://schemas.openxmlformats.org/officeDocument/2006/relationships" r:embed="rId5">
            <a:duotone>
              <a:schemeClr val="bg2">
                <a:shade val="45000"/>
                <a:satMod val="135000"/>
              </a:schemeClr>
              <a:prstClr val="white"/>
            </a:duotone>
            <a:alphaModFix amt="85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ightbulb with solid fill"/>
        </a:ext>
      </dgm:extLst>
    </dgm:pt>
    <dgm:pt modelId="{E89548E8-419A-4BAB-A389-3F464A9C905B}" type="pres">
      <dgm:prSet presAssocID="{7C5E0C3B-B885-429B-A64F-E40E82618524}" presName="spaceRect" presStyleCnt="0"/>
      <dgm:spPr/>
    </dgm:pt>
    <dgm:pt modelId="{6370DB25-C26F-4BCB-8EF9-8C00225554A0}" type="pres">
      <dgm:prSet presAssocID="{7C5E0C3B-B885-429B-A64F-E40E82618524}" presName="textRect" presStyleLbl="revTx" presStyleIdx="2" presStyleCnt="4" custLinFactNeighborX="911" custLinFactNeighborY="-5850">
        <dgm:presLayoutVars>
          <dgm:chMax val="1"/>
          <dgm:chPref val="1"/>
        </dgm:presLayoutVars>
      </dgm:prSet>
      <dgm:spPr/>
    </dgm:pt>
    <dgm:pt modelId="{AA2108B1-6BE2-417A-8766-282DD5513987}" type="pres">
      <dgm:prSet presAssocID="{A8AB9B4B-C204-4805-8DFE-732E4DF4D219}" presName="sibTrans" presStyleCnt="0"/>
      <dgm:spPr/>
    </dgm:pt>
    <dgm:pt modelId="{FD1F2DFF-12A2-41FD-AA3C-C36187ABE997}" type="pres">
      <dgm:prSet presAssocID="{C0B0362D-C040-4909-BE20-971C3D7440EC}" presName="compNode" presStyleCnt="0"/>
      <dgm:spPr/>
    </dgm:pt>
    <dgm:pt modelId="{C0B3A81A-BF67-41D8-A1B0-91B55839A656}" type="pres">
      <dgm:prSet presAssocID="{C0B0362D-C040-4909-BE20-971C3D7440EC}" presName="iconRect" presStyleLbl="node1" presStyleIdx="3" presStyleCnt="4" custLinFactNeighborX="56639" custLinFactNeighborY="6608"/>
      <dgm:spPr>
        <a:blipFill>
          <a:blip xmlns:r="http://schemas.openxmlformats.org/officeDocument/2006/relationships" r:embed="rId7">
            <a:duotone>
              <a:schemeClr val="bg2">
                <a:shade val="45000"/>
                <a:satMod val="135000"/>
              </a:schemeClr>
              <a:prstClr val="white"/>
            </a:duotone>
            <a:alphaModFix amt="85000"/>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eting"/>
        </a:ext>
      </dgm:extLst>
    </dgm:pt>
    <dgm:pt modelId="{20DD5354-06B6-4813-B153-8BE4E1C74723}" type="pres">
      <dgm:prSet presAssocID="{C0B0362D-C040-4909-BE20-971C3D7440EC}" presName="spaceRect" presStyleCnt="0"/>
      <dgm:spPr/>
    </dgm:pt>
    <dgm:pt modelId="{63EC37BF-3ADE-4EC2-8E0B-B4B26E63E730}" type="pres">
      <dgm:prSet presAssocID="{C0B0362D-C040-4909-BE20-971C3D7440EC}" presName="textRect" presStyleLbl="revTx" presStyleIdx="3" presStyleCnt="4" custScaleX="174283" custLinFactX="20" custLinFactNeighborX="100000" custLinFactNeighborY="-7637">
        <dgm:presLayoutVars>
          <dgm:chMax val="1"/>
          <dgm:chPref val="1"/>
        </dgm:presLayoutVars>
      </dgm:prSet>
      <dgm:spPr/>
    </dgm:pt>
  </dgm:ptLst>
  <dgm:cxnLst>
    <dgm:cxn modelId="{BD0EA616-5453-4E3B-B929-B24557694C29}" type="presOf" srcId="{13C63ECB-BCE6-4506-925A-684D16674948}" destId="{1B5ECE9D-1001-4E8B-AD6C-D775B6375E76}" srcOrd="0" destOrd="0" presId="urn:microsoft.com/office/officeart/2018/2/layout/IconLabelList"/>
    <dgm:cxn modelId="{75ECCC31-9828-47BB-97AE-0D9E40FEBAD4}" type="presOf" srcId="{C0B0362D-C040-4909-BE20-971C3D7440EC}" destId="{63EC37BF-3ADE-4EC2-8E0B-B4B26E63E730}" srcOrd="0" destOrd="0" presId="urn:microsoft.com/office/officeart/2018/2/layout/IconLabelList"/>
    <dgm:cxn modelId="{AC24D74D-DB55-44AC-9747-8ECBFDF3BA83}" srcId="{1FB0C0F1-45E8-469E-8725-A794C0069BA6}" destId="{C0B0362D-C040-4909-BE20-971C3D7440EC}" srcOrd="3" destOrd="0" parTransId="{0A82C5B6-C673-4B3F-AD4B-E61D0936D9C2}" sibTransId="{33322252-B81D-4A20-877D-2C4721DE2CAD}"/>
    <dgm:cxn modelId="{BFA48055-4C73-4D7D-ADD2-C027BBE594C2}" type="presOf" srcId="{1FB0C0F1-45E8-469E-8725-A794C0069BA6}" destId="{BAD011FC-EF8E-462B-9AE9-9B9028C0FD7D}" srcOrd="0" destOrd="0" presId="urn:microsoft.com/office/officeart/2018/2/layout/IconLabelList"/>
    <dgm:cxn modelId="{5818B98B-4B39-48CD-AFF1-4C1A02B6D91A}" type="presOf" srcId="{7C5E0C3B-B885-429B-A64F-E40E82618524}" destId="{6370DB25-C26F-4BCB-8EF9-8C00225554A0}" srcOrd="0" destOrd="0" presId="urn:microsoft.com/office/officeart/2018/2/layout/IconLabelList"/>
    <dgm:cxn modelId="{E478F78E-D43F-4AAC-B2BA-050947A955EA}" srcId="{1FB0C0F1-45E8-469E-8725-A794C0069BA6}" destId="{BBBD2BF4-9B23-4674-B6DA-758075884DAA}" srcOrd="0" destOrd="0" parTransId="{902081AB-02FD-422C-A4D9-46B3647E35D8}" sibTransId="{06E77FD6-CAF5-4350-AEEF-9EF6BD54AEC1}"/>
    <dgm:cxn modelId="{02AA23DE-88CC-4FC4-8BA0-391B71239C5A}" srcId="{1FB0C0F1-45E8-469E-8725-A794C0069BA6}" destId="{7C5E0C3B-B885-429B-A64F-E40E82618524}" srcOrd="2" destOrd="0" parTransId="{1728E885-354D-4993-9A43-26DD9569F310}" sibTransId="{A8AB9B4B-C204-4805-8DFE-732E4DF4D219}"/>
    <dgm:cxn modelId="{909D9FED-D349-4E99-8380-DC6A3E0141EB}" type="presOf" srcId="{BBBD2BF4-9B23-4674-B6DA-758075884DAA}" destId="{7968469A-CDD2-4C11-A687-E74216ED4A88}" srcOrd="0" destOrd="0" presId="urn:microsoft.com/office/officeart/2018/2/layout/IconLabelList"/>
    <dgm:cxn modelId="{C6D6C9F4-B7EE-490B-85B7-1B9377C79D86}" srcId="{1FB0C0F1-45E8-469E-8725-A794C0069BA6}" destId="{13C63ECB-BCE6-4506-925A-684D16674948}" srcOrd="1" destOrd="0" parTransId="{175A40BA-ADC1-41C8-B6A5-5A55D20C0710}" sibTransId="{A72D3BA2-8D8C-4BBB-92CC-32E2AF452124}"/>
    <dgm:cxn modelId="{0D7CCE76-3269-472D-89FA-1246B08BB0AD}" type="presParOf" srcId="{BAD011FC-EF8E-462B-9AE9-9B9028C0FD7D}" destId="{BE2144B2-EDB6-4A5A-AB49-FD006A162023}" srcOrd="0" destOrd="0" presId="urn:microsoft.com/office/officeart/2018/2/layout/IconLabelList"/>
    <dgm:cxn modelId="{B9E84CB2-3B7C-4274-81A6-4561272410E6}" type="presParOf" srcId="{BE2144B2-EDB6-4A5A-AB49-FD006A162023}" destId="{07C2514F-7E07-42D5-A2B2-F67DF64E8639}" srcOrd="0" destOrd="0" presId="urn:microsoft.com/office/officeart/2018/2/layout/IconLabelList"/>
    <dgm:cxn modelId="{6515BCFC-4A30-470A-A1FF-1D823FE15F4E}" type="presParOf" srcId="{BE2144B2-EDB6-4A5A-AB49-FD006A162023}" destId="{757BA482-AEE6-4AA3-A230-AE99663E8343}" srcOrd="1" destOrd="0" presId="urn:microsoft.com/office/officeart/2018/2/layout/IconLabelList"/>
    <dgm:cxn modelId="{C8E41DEB-8D3B-467A-8F50-882505F1D430}" type="presParOf" srcId="{BE2144B2-EDB6-4A5A-AB49-FD006A162023}" destId="{7968469A-CDD2-4C11-A687-E74216ED4A88}" srcOrd="2" destOrd="0" presId="urn:microsoft.com/office/officeart/2018/2/layout/IconLabelList"/>
    <dgm:cxn modelId="{9479D227-234D-4B96-91C5-D74E0EF20201}" type="presParOf" srcId="{BAD011FC-EF8E-462B-9AE9-9B9028C0FD7D}" destId="{28903BCB-E763-445F-91CB-C4ACB82FC755}" srcOrd="1" destOrd="0" presId="urn:microsoft.com/office/officeart/2018/2/layout/IconLabelList"/>
    <dgm:cxn modelId="{B88873B0-0D3D-473A-9611-4CB12CE085C4}" type="presParOf" srcId="{BAD011FC-EF8E-462B-9AE9-9B9028C0FD7D}" destId="{90BF62D1-3DEE-4D48-9594-2B6128F0CD7F}" srcOrd="2" destOrd="0" presId="urn:microsoft.com/office/officeart/2018/2/layout/IconLabelList"/>
    <dgm:cxn modelId="{B88D0265-B2D4-4439-9C64-03599129D2DD}" type="presParOf" srcId="{90BF62D1-3DEE-4D48-9594-2B6128F0CD7F}" destId="{9B3DC12D-C72D-494A-89C5-75C75520E79E}" srcOrd="0" destOrd="0" presId="urn:microsoft.com/office/officeart/2018/2/layout/IconLabelList"/>
    <dgm:cxn modelId="{B8E4C4A1-063D-490E-9246-5D7DC4AB9402}" type="presParOf" srcId="{90BF62D1-3DEE-4D48-9594-2B6128F0CD7F}" destId="{DFFD6C7B-01E8-49C6-B417-87CC4EE0C0B0}" srcOrd="1" destOrd="0" presId="urn:microsoft.com/office/officeart/2018/2/layout/IconLabelList"/>
    <dgm:cxn modelId="{83680E01-9FA5-4832-8E26-76F669D213AB}" type="presParOf" srcId="{90BF62D1-3DEE-4D48-9594-2B6128F0CD7F}" destId="{1B5ECE9D-1001-4E8B-AD6C-D775B6375E76}" srcOrd="2" destOrd="0" presId="urn:microsoft.com/office/officeart/2018/2/layout/IconLabelList"/>
    <dgm:cxn modelId="{BFE82ACD-AB42-4DB5-A731-0E1D9DE5194B}" type="presParOf" srcId="{BAD011FC-EF8E-462B-9AE9-9B9028C0FD7D}" destId="{49EF03CC-135E-4A58-9343-75041AD6BB52}" srcOrd="3" destOrd="0" presId="urn:microsoft.com/office/officeart/2018/2/layout/IconLabelList"/>
    <dgm:cxn modelId="{5077E8FE-7D16-4226-BBAB-EE5588FA6485}" type="presParOf" srcId="{BAD011FC-EF8E-462B-9AE9-9B9028C0FD7D}" destId="{D51D9E12-DF5C-4204-8DD1-33DD0C320862}" srcOrd="4" destOrd="0" presId="urn:microsoft.com/office/officeart/2018/2/layout/IconLabelList"/>
    <dgm:cxn modelId="{345CE5A3-9F15-4F81-9551-C0B805991614}" type="presParOf" srcId="{D51D9E12-DF5C-4204-8DD1-33DD0C320862}" destId="{AAEDE386-1537-4BB9-B0C8-AEB2F8F970DA}" srcOrd="0" destOrd="0" presId="urn:microsoft.com/office/officeart/2018/2/layout/IconLabelList"/>
    <dgm:cxn modelId="{5013D5AC-553D-4E62-9A99-D130539A847A}" type="presParOf" srcId="{D51D9E12-DF5C-4204-8DD1-33DD0C320862}" destId="{E89548E8-419A-4BAB-A389-3F464A9C905B}" srcOrd="1" destOrd="0" presId="urn:microsoft.com/office/officeart/2018/2/layout/IconLabelList"/>
    <dgm:cxn modelId="{804E1C26-AE80-4551-8CA5-B85FDEF72826}" type="presParOf" srcId="{D51D9E12-DF5C-4204-8DD1-33DD0C320862}" destId="{6370DB25-C26F-4BCB-8EF9-8C00225554A0}" srcOrd="2" destOrd="0" presId="urn:microsoft.com/office/officeart/2018/2/layout/IconLabelList"/>
    <dgm:cxn modelId="{F956E0AC-2C37-4C15-8893-39CB5D2BA2A3}" type="presParOf" srcId="{BAD011FC-EF8E-462B-9AE9-9B9028C0FD7D}" destId="{AA2108B1-6BE2-417A-8766-282DD5513987}" srcOrd="5" destOrd="0" presId="urn:microsoft.com/office/officeart/2018/2/layout/IconLabelList"/>
    <dgm:cxn modelId="{ACAD65D0-A752-48F2-835A-167B61FE7FF9}" type="presParOf" srcId="{BAD011FC-EF8E-462B-9AE9-9B9028C0FD7D}" destId="{FD1F2DFF-12A2-41FD-AA3C-C36187ABE997}" srcOrd="6" destOrd="0" presId="urn:microsoft.com/office/officeart/2018/2/layout/IconLabelList"/>
    <dgm:cxn modelId="{09B98718-E410-4569-B620-0ACFDBB43BF3}" type="presParOf" srcId="{FD1F2DFF-12A2-41FD-AA3C-C36187ABE997}" destId="{C0B3A81A-BF67-41D8-A1B0-91B55839A656}" srcOrd="0" destOrd="0" presId="urn:microsoft.com/office/officeart/2018/2/layout/IconLabelList"/>
    <dgm:cxn modelId="{E234D12E-558C-4C36-9386-3B5507C92902}" type="presParOf" srcId="{FD1F2DFF-12A2-41FD-AA3C-C36187ABE997}" destId="{20DD5354-06B6-4813-B153-8BE4E1C74723}" srcOrd="1" destOrd="0" presId="urn:microsoft.com/office/officeart/2018/2/layout/IconLabelList"/>
    <dgm:cxn modelId="{6F5F0091-7AB6-48EF-906B-80DF8A77340A}" type="presParOf" srcId="{FD1F2DFF-12A2-41FD-AA3C-C36187ABE997}" destId="{63EC37BF-3ADE-4EC2-8E0B-B4B26E63E73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47A5F9-520F-40DD-8D76-3B420375B68C}"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ACA08121-FE34-40E1-8BB1-1B79573796A8}">
      <dgm:prSet custT="1"/>
      <dgm:spPr/>
      <dgm:t>
        <a:bodyPr/>
        <a:lstStyle/>
        <a:p>
          <a:pPr algn="l">
            <a:lnSpc>
              <a:spcPct val="100000"/>
            </a:lnSpc>
            <a:defRPr cap="all"/>
          </a:pPr>
          <a:r>
            <a:rPr lang="en-GB" sz="1200" cap="none" dirty="0">
              <a:latin typeface="Gotham Book" pitchFamily="50" charset="0"/>
              <a:cs typeface="Gotham Book" pitchFamily="50" charset="0"/>
            </a:rPr>
            <a:t>In the last six months, 255,000 jobs were advertised in GM</a:t>
          </a:r>
          <a:endParaRPr lang="en-US" sz="1200" cap="none" dirty="0">
            <a:latin typeface="Gotham Book" pitchFamily="50" charset="0"/>
            <a:cs typeface="Gotham Book" pitchFamily="50" charset="0"/>
          </a:endParaRPr>
        </a:p>
      </dgm:t>
    </dgm:pt>
    <dgm:pt modelId="{DA2E6AD5-0A87-4549-91AE-6E583B32DFA1}" type="parTrans" cxnId="{6BB3AB7D-ED8C-4BAC-A35E-95C75FFAA35B}">
      <dgm:prSet/>
      <dgm:spPr/>
      <dgm:t>
        <a:bodyPr/>
        <a:lstStyle/>
        <a:p>
          <a:endParaRPr lang="en-US">
            <a:latin typeface="Gotham Book" pitchFamily="50" charset="0"/>
            <a:cs typeface="Gotham Book" pitchFamily="50" charset="0"/>
          </a:endParaRPr>
        </a:p>
      </dgm:t>
    </dgm:pt>
    <dgm:pt modelId="{26BE5691-154A-4DDF-86AA-4547DE2E1C48}" type="sibTrans" cxnId="{6BB3AB7D-ED8C-4BAC-A35E-95C75FFAA35B}">
      <dgm:prSet/>
      <dgm:spPr/>
      <dgm:t>
        <a:bodyPr/>
        <a:lstStyle/>
        <a:p>
          <a:endParaRPr lang="en-US">
            <a:latin typeface="Gotham Book" pitchFamily="50" charset="0"/>
            <a:cs typeface="Gotham Book" pitchFamily="50" charset="0"/>
          </a:endParaRPr>
        </a:p>
      </dgm:t>
    </dgm:pt>
    <dgm:pt modelId="{3ED16461-FA73-491A-9E30-CBAD60615BDA}">
      <dgm:prSet custT="1"/>
      <dgm:spPr/>
      <dgm:t>
        <a:bodyPr/>
        <a:lstStyle/>
        <a:p>
          <a:pPr algn="l">
            <a:lnSpc>
              <a:spcPct val="100000"/>
            </a:lnSpc>
            <a:defRPr cap="all"/>
          </a:pPr>
          <a:r>
            <a:rPr lang="en-GB" sz="1200" cap="none" dirty="0">
              <a:latin typeface="Gotham Book" pitchFamily="50" charset="0"/>
              <a:cs typeface="Gotham Book" pitchFamily="50" charset="0"/>
            </a:rPr>
            <a:t>There were 3,570 postings for apprenticeships, an increase of 13% relative to Q2. </a:t>
          </a:r>
          <a:endParaRPr lang="en-US" sz="1200" cap="none" dirty="0">
            <a:latin typeface="Gotham Book" pitchFamily="50" charset="0"/>
            <a:cs typeface="Gotham Book" pitchFamily="50" charset="0"/>
          </a:endParaRPr>
        </a:p>
      </dgm:t>
    </dgm:pt>
    <dgm:pt modelId="{0CF2AF11-C333-42BC-9163-B771907D2B47}" type="parTrans" cxnId="{54AF3707-9962-4C9C-AD76-7791AF190AAC}">
      <dgm:prSet/>
      <dgm:spPr/>
      <dgm:t>
        <a:bodyPr/>
        <a:lstStyle/>
        <a:p>
          <a:endParaRPr lang="en-US">
            <a:latin typeface="Gotham Book" pitchFamily="50" charset="0"/>
            <a:cs typeface="Gotham Book" pitchFamily="50" charset="0"/>
          </a:endParaRPr>
        </a:p>
      </dgm:t>
    </dgm:pt>
    <dgm:pt modelId="{096785BD-FD6B-4FC0-BC3F-65F1AC86B31E}" type="sibTrans" cxnId="{54AF3707-9962-4C9C-AD76-7791AF190AAC}">
      <dgm:prSet/>
      <dgm:spPr/>
      <dgm:t>
        <a:bodyPr/>
        <a:lstStyle/>
        <a:p>
          <a:endParaRPr lang="en-US">
            <a:latin typeface="Gotham Book" pitchFamily="50" charset="0"/>
            <a:cs typeface="Gotham Book" pitchFamily="50" charset="0"/>
          </a:endParaRPr>
        </a:p>
      </dgm:t>
    </dgm:pt>
    <dgm:pt modelId="{3D08A877-3FCC-4B56-A93C-055C426464EC}">
      <dgm:prSet custT="1"/>
      <dgm:spPr/>
      <dgm:t>
        <a:bodyPr/>
        <a:lstStyle/>
        <a:p>
          <a:pPr algn="l">
            <a:lnSpc>
              <a:spcPct val="100000"/>
            </a:lnSpc>
            <a:defRPr cap="all"/>
          </a:pPr>
          <a:r>
            <a:rPr lang="en-GB" sz="1200" cap="none" dirty="0">
              <a:latin typeface="Gotham Book" pitchFamily="50" charset="0"/>
              <a:cs typeface="Gotham Book" pitchFamily="50" charset="0"/>
            </a:rPr>
            <a:t>The median salary is now £32,395, a 6.2% increase from a year ago. </a:t>
          </a:r>
          <a:endParaRPr lang="en-US" sz="1200" cap="none" dirty="0">
            <a:latin typeface="Gotham Book" pitchFamily="50" charset="0"/>
            <a:cs typeface="Gotham Book" pitchFamily="50" charset="0"/>
          </a:endParaRPr>
        </a:p>
      </dgm:t>
    </dgm:pt>
    <dgm:pt modelId="{E189780C-9FC7-4DCB-BE54-35980D4FBC41}" type="parTrans" cxnId="{49050E3A-4D5F-45DC-B634-174F6766AB0A}">
      <dgm:prSet/>
      <dgm:spPr/>
      <dgm:t>
        <a:bodyPr/>
        <a:lstStyle/>
        <a:p>
          <a:endParaRPr lang="en-US">
            <a:latin typeface="Gotham Book" pitchFamily="50" charset="0"/>
            <a:cs typeface="Gotham Book" pitchFamily="50" charset="0"/>
          </a:endParaRPr>
        </a:p>
      </dgm:t>
    </dgm:pt>
    <dgm:pt modelId="{7BCBB890-6D4A-4E4A-A4CE-775DC1F28C0F}" type="sibTrans" cxnId="{49050E3A-4D5F-45DC-B634-174F6766AB0A}">
      <dgm:prSet/>
      <dgm:spPr/>
      <dgm:t>
        <a:bodyPr/>
        <a:lstStyle/>
        <a:p>
          <a:endParaRPr lang="en-US">
            <a:latin typeface="Gotham Book" pitchFamily="50" charset="0"/>
            <a:cs typeface="Gotham Book" pitchFamily="50" charset="0"/>
          </a:endParaRPr>
        </a:p>
      </dgm:t>
    </dgm:pt>
    <dgm:pt modelId="{B6EE7BEF-8550-41D2-A867-90B17A56E06F}">
      <dgm:prSet custT="1"/>
      <dgm:spPr/>
      <dgm:t>
        <a:bodyPr/>
        <a:lstStyle/>
        <a:p>
          <a:pPr algn="l">
            <a:lnSpc>
              <a:spcPct val="100000"/>
            </a:lnSpc>
            <a:defRPr cap="all"/>
          </a:pPr>
          <a:r>
            <a:rPr lang="en-GB" sz="1200" cap="none" dirty="0">
              <a:latin typeface="Gotham Book" pitchFamily="50" charset="0"/>
              <a:cs typeface="Gotham Book" pitchFamily="50" charset="0"/>
            </a:rPr>
            <a:t>Lots of openings for teaching assistants, SEN assistant, project managers,  software developers</a:t>
          </a:r>
          <a:endParaRPr lang="en-US" sz="1200" cap="none" dirty="0">
            <a:latin typeface="Gotham Book" pitchFamily="50" charset="0"/>
            <a:cs typeface="Gotham Book" pitchFamily="50" charset="0"/>
          </a:endParaRPr>
        </a:p>
      </dgm:t>
    </dgm:pt>
    <dgm:pt modelId="{1EE03EFA-CC3A-45A6-BB9D-46E63D1FEE95}" type="parTrans" cxnId="{FA55636D-14B9-4622-8446-7B5782A1E87D}">
      <dgm:prSet/>
      <dgm:spPr/>
      <dgm:t>
        <a:bodyPr/>
        <a:lstStyle/>
        <a:p>
          <a:endParaRPr lang="en-US">
            <a:latin typeface="Gotham Book" pitchFamily="50" charset="0"/>
            <a:cs typeface="Gotham Book" pitchFamily="50" charset="0"/>
          </a:endParaRPr>
        </a:p>
      </dgm:t>
    </dgm:pt>
    <dgm:pt modelId="{2A7DA043-58BC-4A13-9B60-0BCC99F76948}" type="sibTrans" cxnId="{FA55636D-14B9-4622-8446-7B5782A1E87D}">
      <dgm:prSet/>
      <dgm:spPr/>
      <dgm:t>
        <a:bodyPr/>
        <a:lstStyle/>
        <a:p>
          <a:endParaRPr lang="en-US">
            <a:latin typeface="Gotham Book" pitchFamily="50" charset="0"/>
            <a:cs typeface="Gotham Book" pitchFamily="50" charset="0"/>
          </a:endParaRPr>
        </a:p>
      </dgm:t>
    </dgm:pt>
    <dgm:pt modelId="{62B27669-1A3C-4B27-B16B-E0E1372314B1}" type="pres">
      <dgm:prSet presAssocID="{E747A5F9-520F-40DD-8D76-3B420375B68C}" presName="root" presStyleCnt="0">
        <dgm:presLayoutVars>
          <dgm:dir/>
          <dgm:resizeHandles val="exact"/>
        </dgm:presLayoutVars>
      </dgm:prSet>
      <dgm:spPr/>
    </dgm:pt>
    <dgm:pt modelId="{D7C1B79C-5C09-4EF8-9028-4EB58F5F6A1E}" type="pres">
      <dgm:prSet presAssocID="{ACA08121-FE34-40E1-8BB1-1B79573796A8}" presName="compNode" presStyleCnt="0"/>
      <dgm:spPr/>
    </dgm:pt>
    <dgm:pt modelId="{3A5990F4-7F21-4815-AF18-79E495E76018}" type="pres">
      <dgm:prSet presAssocID="{ACA08121-FE34-40E1-8BB1-1B79573796A8}" presName="iconBgRect" presStyleLbl="bgShp" presStyleIdx="0" presStyleCnt="4"/>
      <dgm:spPr>
        <a:solidFill>
          <a:srgbClr val="BAC9AF"/>
        </a:solidFill>
      </dgm:spPr>
    </dgm:pt>
    <dgm:pt modelId="{D8AEBFE2-2CCA-4305-9C5E-8BF6BEA72E66}" type="pres">
      <dgm:prSet presAssocID="{ACA08121-FE34-40E1-8BB1-1B79573796A8}" presName="iconRect" presStyleLbl="node1" presStyleIdx="0" presStyleCnt="4"/>
      <dgm:spPr>
        <a:blipFill rotWithShape="1">
          <a:blip xmlns:r="http://schemas.openxmlformats.org/officeDocument/2006/relationships" r:embed="rId1">
            <a:duotone>
              <a:prstClr val="black"/>
              <a:schemeClr val="tx2">
                <a:tint val="45000"/>
                <a:satMod val="400000"/>
              </a:schemeClr>
            </a:duotone>
            <a:extLst>
              <a:ext uri="{BEBA8EAE-BF5A-486C-A8C5-ECC9F3942E4B}">
                <a14:imgProps xmlns:a14="http://schemas.microsoft.com/office/drawing/2010/main">
                  <a14:imgLayer r:embed="rId2">
                    <a14:imgEffect>
                      <a14:saturation sat="0"/>
                    </a14:imgEffect>
                  </a14:imgLayer>
                </a14:imgProps>
              </a:ext>
            </a:extLst>
          </a:blip>
          <a:srcRect/>
          <a:stretch>
            <a:fillRect/>
          </a:stretch>
        </a:blipFill>
      </dgm:spPr>
      <dgm:extLst>
        <a:ext uri="{E40237B7-FDA0-4F09-8148-C483321AD2D9}">
          <dgm14:cNvPr xmlns:dgm14="http://schemas.microsoft.com/office/drawing/2010/diagram" id="0" name="" descr="Radioactive Sign"/>
        </a:ext>
      </dgm:extLst>
    </dgm:pt>
    <dgm:pt modelId="{3D8B95E0-18C8-414A-A546-465F8526BE8F}" type="pres">
      <dgm:prSet presAssocID="{ACA08121-FE34-40E1-8BB1-1B79573796A8}" presName="spaceRect" presStyleCnt="0"/>
      <dgm:spPr/>
    </dgm:pt>
    <dgm:pt modelId="{74A35130-6170-4D7D-A4BF-7F841064DE7A}" type="pres">
      <dgm:prSet presAssocID="{ACA08121-FE34-40E1-8BB1-1B79573796A8}" presName="textRect" presStyleLbl="revTx" presStyleIdx="0" presStyleCnt="4" custLinFactNeighborX="4627" custLinFactNeighborY="-21610">
        <dgm:presLayoutVars>
          <dgm:chMax val="1"/>
          <dgm:chPref val="1"/>
        </dgm:presLayoutVars>
      </dgm:prSet>
      <dgm:spPr/>
    </dgm:pt>
    <dgm:pt modelId="{4EB9CCAD-CA3D-4663-AAB5-6A7E6468A1A8}" type="pres">
      <dgm:prSet presAssocID="{26BE5691-154A-4DDF-86AA-4547DE2E1C48}" presName="sibTrans" presStyleCnt="0"/>
      <dgm:spPr/>
    </dgm:pt>
    <dgm:pt modelId="{13EA8DA8-1F6D-49FD-9150-5F5F55EE7E45}" type="pres">
      <dgm:prSet presAssocID="{3ED16461-FA73-491A-9E30-CBAD60615BDA}" presName="compNode" presStyleCnt="0"/>
      <dgm:spPr/>
    </dgm:pt>
    <dgm:pt modelId="{7E630DEA-86C5-408A-9C97-9BE28B0AA033}" type="pres">
      <dgm:prSet presAssocID="{3ED16461-FA73-491A-9E30-CBAD60615BDA}" presName="iconBgRect" presStyleLbl="bgShp" presStyleIdx="1" presStyleCnt="4"/>
      <dgm:spPr>
        <a:solidFill>
          <a:srgbClr val="BAC9AF"/>
        </a:solidFill>
      </dgm:spPr>
    </dgm:pt>
    <dgm:pt modelId="{0294BB93-F1EB-4CBC-813A-0A513DDDE054}" type="pres">
      <dgm:prSet presAssocID="{3ED16461-FA73-491A-9E30-CBAD60615BDA}" presName="iconRect" presStyleLbl="node1" presStyleIdx="1" presStyleCnt="4"/>
      <dgm:spPr>
        <a:blipFill>
          <a:blip xmlns:r="http://schemas.openxmlformats.org/officeDocument/2006/relationships" r:embed="rId3">
            <a:duotone>
              <a:prstClr val="black"/>
              <a:srgbClr val="D9C3A5">
                <a:tint val="50000"/>
                <a:satMod val="180000"/>
              </a:srgb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ploma Roll"/>
        </a:ext>
      </dgm:extLst>
    </dgm:pt>
    <dgm:pt modelId="{CCAE20B5-1BFA-46C9-8EC3-FA2583999D1C}" type="pres">
      <dgm:prSet presAssocID="{3ED16461-FA73-491A-9E30-CBAD60615BDA}" presName="spaceRect" presStyleCnt="0"/>
      <dgm:spPr/>
    </dgm:pt>
    <dgm:pt modelId="{9C267D2E-3B62-40FF-B7D4-1998BA8BE891}" type="pres">
      <dgm:prSet presAssocID="{3ED16461-FA73-491A-9E30-CBAD60615BDA}" presName="textRect" presStyleLbl="revTx" presStyleIdx="1" presStyleCnt="4" custLinFactNeighborX="613" custLinFactNeighborY="-21610">
        <dgm:presLayoutVars>
          <dgm:chMax val="1"/>
          <dgm:chPref val="1"/>
        </dgm:presLayoutVars>
      </dgm:prSet>
      <dgm:spPr/>
    </dgm:pt>
    <dgm:pt modelId="{0FC5F67E-7C0F-480D-9421-1199B38F4BE3}" type="pres">
      <dgm:prSet presAssocID="{096785BD-FD6B-4FC0-BC3F-65F1AC86B31E}" presName="sibTrans" presStyleCnt="0"/>
      <dgm:spPr/>
    </dgm:pt>
    <dgm:pt modelId="{6F6DEF3D-76E1-43C9-A65C-5D7AA79BDAE7}" type="pres">
      <dgm:prSet presAssocID="{3D08A877-3FCC-4B56-A93C-055C426464EC}" presName="compNode" presStyleCnt="0"/>
      <dgm:spPr/>
    </dgm:pt>
    <dgm:pt modelId="{EE4D56B4-853F-4CF3-AA53-887A50B5AB5D}" type="pres">
      <dgm:prSet presAssocID="{3D08A877-3FCC-4B56-A93C-055C426464EC}" presName="iconBgRect" presStyleLbl="bgShp" presStyleIdx="2" presStyleCnt="4" custLinFactNeighborX="694" custLinFactNeighborY="-39173"/>
      <dgm:spPr>
        <a:solidFill>
          <a:srgbClr val="BAC9AF"/>
        </a:solidFill>
      </dgm:spPr>
    </dgm:pt>
    <dgm:pt modelId="{A8BA15F7-A982-4729-92E9-4DA47BC0A469}" type="pres">
      <dgm:prSet presAssocID="{3D08A877-3FCC-4B56-A93C-055C426464EC}" presName="iconRect" presStyleLbl="node1" presStyleIdx="2" presStyleCnt="4" custLinFactNeighborX="1510" custLinFactNeighborY="-77118"/>
      <dgm:spPr>
        <a:blipFill>
          <a:blip xmlns:r="http://schemas.openxmlformats.org/officeDocument/2006/relationships" r:embed="rId5">
            <a:graysc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oney"/>
        </a:ext>
      </dgm:extLst>
    </dgm:pt>
    <dgm:pt modelId="{3F3DBA95-85E5-4BD4-A025-3F86E831E161}" type="pres">
      <dgm:prSet presAssocID="{3D08A877-3FCC-4B56-A93C-055C426464EC}" presName="spaceRect" presStyleCnt="0"/>
      <dgm:spPr/>
    </dgm:pt>
    <dgm:pt modelId="{F113D26C-5D5A-44AF-A581-0CF2DF996E69}" type="pres">
      <dgm:prSet presAssocID="{3D08A877-3FCC-4B56-A93C-055C426464EC}" presName="textRect" presStyleLbl="revTx" presStyleIdx="2" presStyleCnt="4" custLinFactNeighborX="4437" custLinFactNeighborY="-51658">
        <dgm:presLayoutVars>
          <dgm:chMax val="1"/>
          <dgm:chPref val="1"/>
        </dgm:presLayoutVars>
      </dgm:prSet>
      <dgm:spPr/>
    </dgm:pt>
    <dgm:pt modelId="{F529D4E1-0A1D-4503-9CE2-0594181DEB34}" type="pres">
      <dgm:prSet presAssocID="{7BCBB890-6D4A-4E4A-A4CE-775DC1F28C0F}" presName="sibTrans" presStyleCnt="0"/>
      <dgm:spPr/>
    </dgm:pt>
    <dgm:pt modelId="{362AB772-C0C8-4869-AD31-32B21C6013BA}" type="pres">
      <dgm:prSet presAssocID="{B6EE7BEF-8550-41D2-A867-90B17A56E06F}" presName="compNode" presStyleCnt="0"/>
      <dgm:spPr/>
    </dgm:pt>
    <dgm:pt modelId="{D61E9844-08F3-46A5-94A1-69653D679A36}" type="pres">
      <dgm:prSet presAssocID="{B6EE7BEF-8550-41D2-A867-90B17A56E06F}" presName="iconBgRect" presStyleLbl="bgShp" presStyleIdx="3" presStyleCnt="4" custLinFactNeighborX="694" custLinFactNeighborY="-39173"/>
      <dgm:spPr>
        <a:solidFill>
          <a:srgbClr val="BAC9AF"/>
        </a:solidFill>
      </dgm:spPr>
    </dgm:pt>
    <dgm:pt modelId="{866368FC-82A6-4FA1-BDBD-6345F9757092}" type="pres">
      <dgm:prSet presAssocID="{B6EE7BEF-8550-41D2-A867-90B17A56E06F}" presName="iconRect" presStyleLbl="node1" presStyleIdx="3" presStyleCnt="4" custLinFactNeighborX="3344" custLinFactNeighborY="-70107"/>
      <dgm:spPr>
        <a:blipFill>
          <a:blip xmlns:r="http://schemas.openxmlformats.org/officeDocument/2006/relationships" r:embed="rId7">
            <a:grayscl/>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lassroom with solid fill"/>
        </a:ext>
      </dgm:extLst>
    </dgm:pt>
    <dgm:pt modelId="{B573674B-2710-4237-BDCE-A8AE845971A7}" type="pres">
      <dgm:prSet presAssocID="{B6EE7BEF-8550-41D2-A867-90B17A56E06F}" presName="spaceRect" presStyleCnt="0"/>
      <dgm:spPr/>
    </dgm:pt>
    <dgm:pt modelId="{84F206C1-3652-4744-A394-5CEBC866B6C7}" type="pres">
      <dgm:prSet presAssocID="{B6EE7BEF-8550-41D2-A867-90B17A56E06F}" presName="textRect" presStyleLbl="revTx" presStyleIdx="3" presStyleCnt="4" custLinFactNeighborX="1651" custLinFactNeighborY="-54477">
        <dgm:presLayoutVars>
          <dgm:chMax val="1"/>
          <dgm:chPref val="1"/>
        </dgm:presLayoutVars>
      </dgm:prSet>
      <dgm:spPr/>
    </dgm:pt>
  </dgm:ptLst>
  <dgm:cxnLst>
    <dgm:cxn modelId="{CB5AC600-D7E5-47D5-B5DA-94400472FB67}" type="presOf" srcId="{3ED16461-FA73-491A-9E30-CBAD60615BDA}" destId="{9C267D2E-3B62-40FF-B7D4-1998BA8BE891}" srcOrd="0" destOrd="0" presId="urn:microsoft.com/office/officeart/2018/5/layout/IconCircleLabelList"/>
    <dgm:cxn modelId="{54AF3707-9962-4C9C-AD76-7791AF190AAC}" srcId="{E747A5F9-520F-40DD-8D76-3B420375B68C}" destId="{3ED16461-FA73-491A-9E30-CBAD60615BDA}" srcOrd="1" destOrd="0" parTransId="{0CF2AF11-C333-42BC-9163-B771907D2B47}" sibTransId="{096785BD-FD6B-4FC0-BC3F-65F1AC86B31E}"/>
    <dgm:cxn modelId="{49050E3A-4D5F-45DC-B634-174F6766AB0A}" srcId="{E747A5F9-520F-40DD-8D76-3B420375B68C}" destId="{3D08A877-3FCC-4B56-A93C-055C426464EC}" srcOrd="2" destOrd="0" parTransId="{E189780C-9FC7-4DCB-BE54-35980D4FBC41}" sibTransId="{7BCBB890-6D4A-4E4A-A4CE-775DC1F28C0F}"/>
    <dgm:cxn modelId="{FA55636D-14B9-4622-8446-7B5782A1E87D}" srcId="{E747A5F9-520F-40DD-8D76-3B420375B68C}" destId="{B6EE7BEF-8550-41D2-A867-90B17A56E06F}" srcOrd="3" destOrd="0" parTransId="{1EE03EFA-CC3A-45A6-BB9D-46E63D1FEE95}" sibTransId="{2A7DA043-58BC-4A13-9B60-0BCC99F76948}"/>
    <dgm:cxn modelId="{6BB3AB7D-ED8C-4BAC-A35E-95C75FFAA35B}" srcId="{E747A5F9-520F-40DD-8D76-3B420375B68C}" destId="{ACA08121-FE34-40E1-8BB1-1B79573796A8}" srcOrd="0" destOrd="0" parTransId="{DA2E6AD5-0A87-4549-91AE-6E583B32DFA1}" sibTransId="{26BE5691-154A-4DDF-86AA-4547DE2E1C48}"/>
    <dgm:cxn modelId="{3A62E798-9E17-4B78-AE7E-D9EFC91F76FB}" type="presOf" srcId="{B6EE7BEF-8550-41D2-A867-90B17A56E06F}" destId="{84F206C1-3652-4744-A394-5CEBC866B6C7}" srcOrd="0" destOrd="0" presId="urn:microsoft.com/office/officeart/2018/5/layout/IconCircleLabelList"/>
    <dgm:cxn modelId="{95441EA1-F1D9-41F7-AF48-EDCFEFA892C8}" type="presOf" srcId="{E747A5F9-520F-40DD-8D76-3B420375B68C}" destId="{62B27669-1A3C-4B27-B16B-E0E1372314B1}" srcOrd="0" destOrd="0" presId="urn:microsoft.com/office/officeart/2018/5/layout/IconCircleLabelList"/>
    <dgm:cxn modelId="{B337DDBB-907D-4476-B05E-1F9C0C5A22E8}" type="presOf" srcId="{3D08A877-3FCC-4B56-A93C-055C426464EC}" destId="{F113D26C-5D5A-44AF-A581-0CF2DF996E69}" srcOrd="0" destOrd="0" presId="urn:microsoft.com/office/officeart/2018/5/layout/IconCircleLabelList"/>
    <dgm:cxn modelId="{80CC31BC-54A0-42E5-9037-E69F8D3421EC}" type="presOf" srcId="{ACA08121-FE34-40E1-8BB1-1B79573796A8}" destId="{74A35130-6170-4D7D-A4BF-7F841064DE7A}" srcOrd="0" destOrd="0" presId="urn:microsoft.com/office/officeart/2018/5/layout/IconCircleLabelList"/>
    <dgm:cxn modelId="{2D287FAE-B73B-4D6D-811F-24CF7E6F5A8D}" type="presParOf" srcId="{62B27669-1A3C-4B27-B16B-E0E1372314B1}" destId="{D7C1B79C-5C09-4EF8-9028-4EB58F5F6A1E}" srcOrd="0" destOrd="0" presId="urn:microsoft.com/office/officeart/2018/5/layout/IconCircleLabelList"/>
    <dgm:cxn modelId="{52E170B8-8A1C-4508-884D-FEF8E129243B}" type="presParOf" srcId="{D7C1B79C-5C09-4EF8-9028-4EB58F5F6A1E}" destId="{3A5990F4-7F21-4815-AF18-79E495E76018}" srcOrd="0" destOrd="0" presId="urn:microsoft.com/office/officeart/2018/5/layout/IconCircleLabelList"/>
    <dgm:cxn modelId="{CB043FB9-AB5D-4A4F-BB61-00E9F030FBAF}" type="presParOf" srcId="{D7C1B79C-5C09-4EF8-9028-4EB58F5F6A1E}" destId="{D8AEBFE2-2CCA-4305-9C5E-8BF6BEA72E66}" srcOrd="1" destOrd="0" presId="urn:microsoft.com/office/officeart/2018/5/layout/IconCircleLabelList"/>
    <dgm:cxn modelId="{D7285014-7B41-46BE-BA38-3C65B6C98507}" type="presParOf" srcId="{D7C1B79C-5C09-4EF8-9028-4EB58F5F6A1E}" destId="{3D8B95E0-18C8-414A-A546-465F8526BE8F}" srcOrd="2" destOrd="0" presId="urn:microsoft.com/office/officeart/2018/5/layout/IconCircleLabelList"/>
    <dgm:cxn modelId="{ADFA588B-B7BA-495B-95F8-D44258DDA64A}" type="presParOf" srcId="{D7C1B79C-5C09-4EF8-9028-4EB58F5F6A1E}" destId="{74A35130-6170-4D7D-A4BF-7F841064DE7A}" srcOrd="3" destOrd="0" presId="urn:microsoft.com/office/officeart/2018/5/layout/IconCircleLabelList"/>
    <dgm:cxn modelId="{30EBE21E-FB72-4D55-9E5D-86DBCCD623E7}" type="presParOf" srcId="{62B27669-1A3C-4B27-B16B-E0E1372314B1}" destId="{4EB9CCAD-CA3D-4663-AAB5-6A7E6468A1A8}" srcOrd="1" destOrd="0" presId="urn:microsoft.com/office/officeart/2018/5/layout/IconCircleLabelList"/>
    <dgm:cxn modelId="{76C85E67-0C29-4022-88D6-EB58D21B2892}" type="presParOf" srcId="{62B27669-1A3C-4B27-B16B-E0E1372314B1}" destId="{13EA8DA8-1F6D-49FD-9150-5F5F55EE7E45}" srcOrd="2" destOrd="0" presId="urn:microsoft.com/office/officeart/2018/5/layout/IconCircleLabelList"/>
    <dgm:cxn modelId="{CEC7F0EC-4862-4AA6-A793-FE6140E02D44}" type="presParOf" srcId="{13EA8DA8-1F6D-49FD-9150-5F5F55EE7E45}" destId="{7E630DEA-86C5-408A-9C97-9BE28B0AA033}" srcOrd="0" destOrd="0" presId="urn:microsoft.com/office/officeart/2018/5/layout/IconCircleLabelList"/>
    <dgm:cxn modelId="{9943C425-7800-4910-ADE2-7C8E4362EED9}" type="presParOf" srcId="{13EA8DA8-1F6D-49FD-9150-5F5F55EE7E45}" destId="{0294BB93-F1EB-4CBC-813A-0A513DDDE054}" srcOrd="1" destOrd="0" presId="urn:microsoft.com/office/officeart/2018/5/layout/IconCircleLabelList"/>
    <dgm:cxn modelId="{C1189E1F-6E05-4C67-AB4C-A4BAC0AA27FF}" type="presParOf" srcId="{13EA8DA8-1F6D-49FD-9150-5F5F55EE7E45}" destId="{CCAE20B5-1BFA-46C9-8EC3-FA2583999D1C}" srcOrd="2" destOrd="0" presId="urn:microsoft.com/office/officeart/2018/5/layout/IconCircleLabelList"/>
    <dgm:cxn modelId="{A0A8272B-A561-4F42-A19E-4656CAB36FAC}" type="presParOf" srcId="{13EA8DA8-1F6D-49FD-9150-5F5F55EE7E45}" destId="{9C267D2E-3B62-40FF-B7D4-1998BA8BE891}" srcOrd="3" destOrd="0" presId="urn:microsoft.com/office/officeart/2018/5/layout/IconCircleLabelList"/>
    <dgm:cxn modelId="{F53C4E89-7B32-46A8-B222-2791CADA022A}" type="presParOf" srcId="{62B27669-1A3C-4B27-B16B-E0E1372314B1}" destId="{0FC5F67E-7C0F-480D-9421-1199B38F4BE3}" srcOrd="3" destOrd="0" presId="urn:microsoft.com/office/officeart/2018/5/layout/IconCircleLabelList"/>
    <dgm:cxn modelId="{125220F5-A0C1-4600-92DC-EDEF10400493}" type="presParOf" srcId="{62B27669-1A3C-4B27-B16B-E0E1372314B1}" destId="{6F6DEF3D-76E1-43C9-A65C-5D7AA79BDAE7}" srcOrd="4" destOrd="0" presId="urn:microsoft.com/office/officeart/2018/5/layout/IconCircleLabelList"/>
    <dgm:cxn modelId="{F9BD9535-3F1B-492D-B3EC-CAE68A82E62F}" type="presParOf" srcId="{6F6DEF3D-76E1-43C9-A65C-5D7AA79BDAE7}" destId="{EE4D56B4-853F-4CF3-AA53-887A50B5AB5D}" srcOrd="0" destOrd="0" presId="urn:microsoft.com/office/officeart/2018/5/layout/IconCircleLabelList"/>
    <dgm:cxn modelId="{CCB24C76-8740-49D7-AB15-CB3F44B77950}" type="presParOf" srcId="{6F6DEF3D-76E1-43C9-A65C-5D7AA79BDAE7}" destId="{A8BA15F7-A982-4729-92E9-4DA47BC0A469}" srcOrd="1" destOrd="0" presId="urn:microsoft.com/office/officeart/2018/5/layout/IconCircleLabelList"/>
    <dgm:cxn modelId="{5B1A48C7-3910-4E0D-A44A-F7B967E17ACD}" type="presParOf" srcId="{6F6DEF3D-76E1-43C9-A65C-5D7AA79BDAE7}" destId="{3F3DBA95-85E5-4BD4-A025-3F86E831E161}" srcOrd="2" destOrd="0" presId="urn:microsoft.com/office/officeart/2018/5/layout/IconCircleLabelList"/>
    <dgm:cxn modelId="{2D5C3C89-5052-40F6-84C9-4CF6CF39D127}" type="presParOf" srcId="{6F6DEF3D-76E1-43C9-A65C-5D7AA79BDAE7}" destId="{F113D26C-5D5A-44AF-A581-0CF2DF996E69}" srcOrd="3" destOrd="0" presId="urn:microsoft.com/office/officeart/2018/5/layout/IconCircleLabelList"/>
    <dgm:cxn modelId="{B1B26BA9-398E-4719-9AA1-53A84974A85D}" type="presParOf" srcId="{62B27669-1A3C-4B27-B16B-E0E1372314B1}" destId="{F529D4E1-0A1D-4503-9CE2-0594181DEB34}" srcOrd="5" destOrd="0" presId="urn:microsoft.com/office/officeart/2018/5/layout/IconCircleLabelList"/>
    <dgm:cxn modelId="{D4D67B9C-941D-46FB-A7FC-AB98F4A7B793}" type="presParOf" srcId="{62B27669-1A3C-4B27-B16B-E0E1372314B1}" destId="{362AB772-C0C8-4869-AD31-32B21C6013BA}" srcOrd="6" destOrd="0" presId="urn:microsoft.com/office/officeart/2018/5/layout/IconCircleLabelList"/>
    <dgm:cxn modelId="{36D6AACE-02D7-4EE8-B785-6402A96FA393}" type="presParOf" srcId="{362AB772-C0C8-4869-AD31-32B21C6013BA}" destId="{D61E9844-08F3-46A5-94A1-69653D679A36}" srcOrd="0" destOrd="0" presId="urn:microsoft.com/office/officeart/2018/5/layout/IconCircleLabelList"/>
    <dgm:cxn modelId="{C33C6402-1C32-485E-A4F4-BF7F89BE1BA1}" type="presParOf" srcId="{362AB772-C0C8-4869-AD31-32B21C6013BA}" destId="{866368FC-82A6-4FA1-BDBD-6345F9757092}" srcOrd="1" destOrd="0" presId="urn:microsoft.com/office/officeart/2018/5/layout/IconCircleLabelList"/>
    <dgm:cxn modelId="{CA1DE2BB-744F-4608-9675-C4CE45B4E99B}" type="presParOf" srcId="{362AB772-C0C8-4869-AD31-32B21C6013BA}" destId="{B573674B-2710-4237-BDCE-A8AE845971A7}" srcOrd="2" destOrd="0" presId="urn:microsoft.com/office/officeart/2018/5/layout/IconCircleLabelList"/>
    <dgm:cxn modelId="{2F4C7AD8-DC29-498B-BDC5-0ADBA77482AC}" type="presParOf" srcId="{362AB772-C0C8-4869-AD31-32B21C6013BA}" destId="{84F206C1-3652-4744-A394-5CEBC866B6C7}"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7D18E0-0E4A-422E-B745-1FB6B82312E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166D0DC-AB29-4BF1-95A6-002826A2459E}">
      <dgm:prSet/>
      <dgm:spPr/>
      <dgm:t>
        <a:bodyPr/>
        <a:lstStyle/>
        <a:p>
          <a:pPr>
            <a:lnSpc>
              <a:spcPct val="100000"/>
            </a:lnSpc>
          </a:pPr>
          <a:r>
            <a:rPr lang="en-GB" b="1" dirty="0">
              <a:solidFill>
                <a:schemeClr val="tx1"/>
              </a:solidFill>
              <a:latin typeface="Gotham Book" pitchFamily="50" charset="0"/>
              <a:cs typeface="Gotham Book" pitchFamily="50" charset="0"/>
            </a:rPr>
            <a:t>There are many economic challenges: lows levels of demand, cashflow pressures, lower levels of business confidence.</a:t>
          </a:r>
          <a:endParaRPr lang="en-US" b="1" dirty="0">
            <a:solidFill>
              <a:schemeClr val="tx1"/>
            </a:solidFill>
            <a:latin typeface="Gotham Book" pitchFamily="50" charset="0"/>
            <a:cs typeface="Gotham Book" pitchFamily="50" charset="0"/>
          </a:endParaRPr>
        </a:p>
      </dgm:t>
    </dgm:pt>
    <dgm:pt modelId="{0B0EA5C0-9812-4290-8C6C-09C5687C4353}" type="parTrans" cxnId="{0240F3A0-08DB-4C62-918D-0D1C5D2936E0}">
      <dgm:prSet/>
      <dgm:spPr/>
      <dgm:t>
        <a:bodyPr/>
        <a:lstStyle/>
        <a:p>
          <a:endParaRPr lang="en-US"/>
        </a:p>
      </dgm:t>
    </dgm:pt>
    <dgm:pt modelId="{452EA4C6-8944-497D-8D72-54E6455DFB9E}" type="sibTrans" cxnId="{0240F3A0-08DB-4C62-918D-0D1C5D2936E0}">
      <dgm:prSet/>
      <dgm:spPr/>
      <dgm:t>
        <a:bodyPr/>
        <a:lstStyle/>
        <a:p>
          <a:endParaRPr lang="en-US"/>
        </a:p>
      </dgm:t>
    </dgm:pt>
    <dgm:pt modelId="{D5343DEC-3488-4341-9694-8946F4F846D6}">
      <dgm:prSet/>
      <dgm:spPr>
        <a:solidFill>
          <a:schemeClr val="accent6">
            <a:lumMod val="40000"/>
            <a:lumOff val="60000"/>
          </a:schemeClr>
        </a:solidFill>
      </dgm:spPr>
      <dgm:t>
        <a:bodyPr/>
        <a:lstStyle/>
        <a:p>
          <a:pPr>
            <a:lnSpc>
              <a:spcPct val="100000"/>
            </a:lnSpc>
          </a:pPr>
          <a:r>
            <a:rPr lang="en-US" b="1" dirty="0">
              <a:solidFill>
                <a:schemeClr val="tx1"/>
              </a:solidFill>
              <a:latin typeface="Gotham Book" pitchFamily="50" charset="0"/>
              <a:cs typeface="Gotham Book" pitchFamily="50" charset="0"/>
            </a:rPr>
            <a:t>The latest Budget cut personal taxes but not business taxation. There aren’t enough additional measures to increase investment. </a:t>
          </a:r>
        </a:p>
      </dgm:t>
    </dgm:pt>
    <dgm:pt modelId="{18ECCB41-2F95-4A17-A93B-187DB0BDC717}" type="parTrans" cxnId="{8DBB1512-8ACC-4BC3-9A63-3DEDD9E49F56}">
      <dgm:prSet/>
      <dgm:spPr/>
      <dgm:t>
        <a:bodyPr/>
        <a:lstStyle/>
        <a:p>
          <a:endParaRPr lang="en-US"/>
        </a:p>
      </dgm:t>
    </dgm:pt>
    <dgm:pt modelId="{CA62FC40-1968-44FF-B975-99B75E7DDA8B}" type="sibTrans" cxnId="{8DBB1512-8ACC-4BC3-9A63-3DEDD9E49F56}">
      <dgm:prSet/>
      <dgm:spPr/>
      <dgm:t>
        <a:bodyPr/>
        <a:lstStyle/>
        <a:p>
          <a:endParaRPr lang="en-US"/>
        </a:p>
      </dgm:t>
    </dgm:pt>
    <dgm:pt modelId="{B30FCF0F-6AEA-471B-BEAF-CF9C27E21722}">
      <dgm:prSet/>
      <dgm:spPr/>
      <dgm:t>
        <a:bodyPr/>
        <a:lstStyle/>
        <a:p>
          <a:pPr>
            <a:lnSpc>
              <a:spcPct val="100000"/>
            </a:lnSpc>
          </a:pPr>
          <a:r>
            <a:rPr lang="en-GB" b="1" dirty="0">
              <a:solidFill>
                <a:schemeClr val="tx1"/>
              </a:solidFill>
              <a:latin typeface="Gotham Book" pitchFamily="50" charset="0"/>
              <a:cs typeface="Gotham Book" pitchFamily="50" charset="0"/>
            </a:rPr>
            <a:t>Inflation has started to ease, and energy bills are going down in April. Consumer spending could increase in Q2. In the GfK consumer confidence index, perception of general economic situation has improved.</a:t>
          </a:r>
        </a:p>
        <a:p>
          <a:pPr>
            <a:lnSpc>
              <a:spcPct val="100000"/>
            </a:lnSpc>
          </a:pPr>
          <a:endParaRPr lang="en-US" b="1" dirty="0">
            <a:solidFill>
              <a:schemeClr val="tx1"/>
            </a:solidFill>
            <a:latin typeface="Gotham Book" pitchFamily="50" charset="0"/>
            <a:cs typeface="Gotham Book" pitchFamily="50" charset="0"/>
          </a:endParaRPr>
        </a:p>
      </dgm:t>
    </dgm:pt>
    <dgm:pt modelId="{0C22B45E-FB74-4BBA-829C-08E5FBCA1317}" type="parTrans" cxnId="{D2E75781-0D42-47B6-BBA1-E79307EFCBF4}">
      <dgm:prSet/>
      <dgm:spPr/>
      <dgm:t>
        <a:bodyPr/>
        <a:lstStyle/>
        <a:p>
          <a:endParaRPr lang="en-US"/>
        </a:p>
      </dgm:t>
    </dgm:pt>
    <dgm:pt modelId="{B15A94A2-A5AF-413A-BCDC-7E804625CA1E}" type="sibTrans" cxnId="{D2E75781-0D42-47B6-BBA1-E79307EFCBF4}">
      <dgm:prSet/>
      <dgm:spPr/>
      <dgm:t>
        <a:bodyPr/>
        <a:lstStyle/>
        <a:p>
          <a:endParaRPr lang="en-US"/>
        </a:p>
      </dgm:t>
    </dgm:pt>
    <dgm:pt modelId="{1628038D-EAF8-4D3F-83B7-11298F64B6EF}">
      <dgm:prSet/>
      <dgm:spPr/>
      <dgm:t>
        <a:bodyPr/>
        <a:lstStyle/>
        <a:p>
          <a:pPr>
            <a:lnSpc>
              <a:spcPct val="100000"/>
            </a:lnSpc>
          </a:pPr>
          <a:r>
            <a:rPr lang="en-GB" b="1" dirty="0">
              <a:solidFill>
                <a:schemeClr val="tx1"/>
              </a:solidFill>
              <a:latin typeface="Gotham Book" pitchFamily="50" charset="0"/>
              <a:cs typeface="Gotham Book" pitchFamily="50" charset="0"/>
            </a:rPr>
            <a:t>Economy will continue to show low levels of growth. </a:t>
          </a:r>
          <a:endParaRPr lang="en-US" b="1" dirty="0">
            <a:solidFill>
              <a:schemeClr val="tx1"/>
            </a:solidFill>
            <a:latin typeface="Gotham Book" pitchFamily="50" charset="0"/>
            <a:cs typeface="Gotham Book" pitchFamily="50" charset="0"/>
          </a:endParaRPr>
        </a:p>
      </dgm:t>
    </dgm:pt>
    <dgm:pt modelId="{B57BA0D1-1F3D-4201-991E-31E7616E8204}" type="parTrans" cxnId="{3F93C206-D09F-4A3E-AD11-9262AC6F4926}">
      <dgm:prSet/>
      <dgm:spPr/>
      <dgm:t>
        <a:bodyPr/>
        <a:lstStyle/>
        <a:p>
          <a:endParaRPr lang="en-US"/>
        </a:p>
      </dgm:t>
    </dgm:pt>
    <dgm:pt modelId="{BBDAD571-4F58-455A-9443-F94D2FCBE872}" type="sibTrans" cxnId="{3F93C206-D09F-4A3E-AD11-9262AC6F4926}">
      <dgm:prSet/>
      <dgm:spPr/>
      <dgm:t>
        <a:bodyPr/>
        <a:lstStyle/>
        <a:p>
          <a:endParaRPr lang="en-US"/>
        </a:p>
      </dgm:t>
    </dgm:pt>
    <dgm:pt modelId="{A8F0605F-8567-4638-BAB6-A42646228CF4}">
      <dgm:prSet/>
      <dgm:spPr/>
      <dgm:t>
        <a:bodyPr/>
        <a:lstStyle/>
        <a:p>
          <a:pPr>
            <a:lnSpc>
              <a:spcPct val="100000"/>
            </a:lnSpc>
          </a:pPr>
          <a:r>
            <a:rPr lang="en-GB" b="1" dirty="0">
              <a:solidFill>
                <a:schemeClr val="tx1"/>
              </a:solidFill>
              <a:latin typeface="Gotham Book" pitchFamily="50" charset="0"/>
              <a:cs typeface="Gotham Book" pitchFamily="50" charset="0"/>
            </a:rPr>
            <a:t>Forecast growth for 2024: 0.5% to 0.8%. </a:t>
          </a:r>
          <a:endParaRPr lang="en-US" b="1" dirty="0">
            <a:solidFill>
              <a:schemeClr val="tx1"/>
            </a:solidFill>
            <a:latin typeface="Gotham Book" pitchFamily="50" charset="0"/>
            <a:cs typeface="Gotham Book" pitchFamily="50" charset="0"/>
          </a:endParaRPr>
        </a:p>
      </dgm:t>
    </dgm:pt>
    <dgm:pt modelId="{41D5D792-94DE-47D2-908E-C85A66D6FD05}" type="parTrans" cxnId="{E6DD59B5-23A9-4734-B141-32BEBF7C0BF2}">
      <dgm:prSet/>
      <dgm:spPr/>
      <dgm:t>
        <a:bodyPr/>
        <a:lstStyle/>
        <a:p>
          <a:endParaRPr lang="en-US"/>
        </a:p>
      </dgm:t>
    </dgm:pt>
    <dgm:pt modelId="{D7F1FB39-766E-4B18-9B59-49924A396CE0}" type="sibTrans" cxnId="{E6DD59B5-23A9-4734-B141-32BEBF7C0BF2}">
      <dgm:prSet/>
      <dgm:spPr/>
      <dgm:t>
        <a:bodyPr/>
        <a:lstStyle/>
        <a:p>
          <a:endParaRPr lang="en-US"/>
        </a:p>
      </dgm:t>
    </dgm:pt>
    <dgm:pt modelId="{3FCDDC0C-A82D-4771-B09C-CA18502D8CA1}" type="pres">
      <dgm:prSet presAssocID="{A37D18E0-0E4A-422E-B745-1FB6B82312E4}" presName="root" presStyleCnt="0">
        <dgm:presLayoutVars>
          <dgm:dir/>
          <dgm:resizeHandles val="exact"/>
        </dgm:presLayoutVars>
      </dgm:prSet>
      <dgm:spPr/>
    </dgm:pt>
    <dgm:pt modelId="{46453B67-80F5-458B-B406-3A3C25FD45C2}" type="pres">
      <dgm:prSet presAssocID="{B166D0DC-AB29-4BF1-95A6-002826A2459E}" presName="compNode" presStyleCnt="0"/>
      <dgm:spPr/>
    </dgm:pt>
    <dgm:pt modelId="{47AFF052-C2F1-496B-8BA0-D351C08483E4}" type="pres">
      <dgm:prSet presAssocID="{B166D0DC-AB29-4BF1-95A6-002826A2459E}" presName="bgRect" presStyleLbl="bgShp" presStyleIdx="0" presStyleCnt="5" custScaleY="174000"/>
      <dgm:spPr>
        <a:solidFill>
          <a:schemeClr val="accent6">
            <a:lumMod val="40000"/>
            <a:lumOff val="60000"/>
          </a:schemeClr>
        </a:solidFill>
      </dgm:spPr>
    </dgm:pt>
    <dgm:pt modelId="{D43C361E-4D3B-4BFB-A702-D91316326366}" type="pres">
      <dgm:prSet presAssocID="{B166D0DC-AB29-4BF1-95A6-002826A2459E}" presName="iconRect" presStyleLbl="node1" presStyleIdx="0" presStyleCnt="5"/>
      <dgm:spPr>
        <a:blipFill>
          <a:blip xmlns:r="http://schemas.openxmlformats.org/officeDocument/2006/relationships" r:embed="rId1">
            <a:biLevel thresh="25000"/>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Lost with solid fill"/>
        </a:ext>
      </dgm:extLst>
    </dgm:pt>
    <dgm:pt modelId="{BA57DA05-0BB8-4591-9A8F-D9DCECF47DD2}" type="pres">
      <dgm:prSet presAssocID="{B166D0DC-AB29-4BF1-95A6-002826A2459E}" presName="spaceRect" presStyleCnt="0"/>
      <dgm:spPr/>
    </dgm:pt>
    <dgm:pt modelId="{79CE00DE-F420-44D4-BE67-7A5C5F9091A9}" type="pres">
      <dgm:prSet presAssocID="{B166D0DC-AB29-4BF1-95A6-002826A2459E}" presName="parTx" presStyleLbl="revTx" presStyleIdx="0" presStyleCnt="5">
        <dgm:presLayoutVars>
          <dgm:chMax val="0"/>
          <dgm:chPref val="0"/>
        </dgm:presLayoutVars>
      </dgm:prSet>
      <dgm:spPr/>
    </dgm:pt>
    <dgm:pt modelId="{414A3652-252E-46EB-8502-818495CD2A90}" type="pres">
      <dgm:prSet presAssocID="{452EA4C6-8944-497D-8D72-54E6455DFB9E}" presName="sibTrans" presStyleCnt="0"/>
      <dgm:spPr/>
    </dgm:pt>
    <dgm:pt modelId="{1B8100E0-A211-449C-B718-BDC3E889372A}" type="pres">
      <dgm:prSet presAssocID="{D5343DEC-3488-4341-9694-8946F4F846D6}" presName="compNode" presStyleCnt="0"/>
      <dgm:spPr/>
    </dgm:pt>
    <dgm:pt modelId="{DAA2610A-9486-40D6-B704-93D4CB6A0B19}" type="pres">
      <dgm:prSet presAssocID="{D5343DEC-3488-4341-9694-8946F4F846D6}" presName="bgRect" presStyleLbl="bgShp" presStyleIdx="1" presStyleCnt="5" custScaleY="174000"/>
      <dgm:spPr>
        <a:solidFill>
          <a:schemeClr val="accent6">
            <a:lumMod val="40000"/>
            <a:lumOff val="60000"/>
          </a:schemeClr>
        </a:solidFill>
      </dgm:spPr>
    </dgm:pt>
    <dgm:pt modelId="{7C8A5DA1-9A21-40FF-A1FD-D4544F15FA35}" type="pres">
      <dgm:prSet presAssocID="{D5343DEC-3488-4341-9694-8946F4F846D6}" presName="iconRect" presStyleLbl="node1" presStyleIdx="1" presStyleCnt="5"/>
      <dgm:spPr>
        <a:blipFill>
          <a:blip xmlns:r="http://schemas.openxmlformats.org/officeDocument/2006/relationships" r:embed="rId3">
            <a:biLevel thresh="25000"/>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ownward trend graph outline"/>
        </a:ext>
      </dgm:extLst>
    </dgm:pt>
    <dgm:pt modelId="{F051D843-5185-448C-9F17-138350F6942E}" type="pres">
      <dgm:prSet presAssocID="{D5343DEC-3488-4341-9694-8946F4F846D6}" presName="spaceRect" presStyleCnt="0"/>
      <dgm:spPr/>
    </dgm:pt>
    <dgm:pt modelId="{E3308200-E286-42CA-8378-36B2D21A5849}" type="pres">
      <dgm:prSet presAssocID="{D5343DEC-3488-4341-9694-8946F4F846D6}" presName="parTx" presStyleLbl="revTx" presStyleIdx="1" presStyleCnt="5" custLinFactNeighborX="74" custLinFactNeighborY="-8605">
        <dgm:presLayoutVars>
          <dgm:chMax val="0"/>
          <dgm:chPref val="0"/>
        </dgm:presLayoutVars>
      </dgm:prSet>
      <dgm:spPr/>
    </dgm:pt>
    <dgm:pt modelId="{07F8D1A7-3B24-450C-95AE-2E877C47587A}" type="pres">
      <dgm:prSet presAssocID="{CA62FC40-1968-44FF-B975-99B75E7DDA8B}" presName="sibTrans" presStyleCnt="0"/>
      <dgm:spPr/>
    </dgm:pt>
    <dgm:pt modelId="{22CCB49B-E45D-49DA-BCE7-B8562CFAF828}" type="pres">
      <dgm:prSet presAssocID="{B30FCF0F-6AEA-471B-BEAF-CF9C27E21722}" presName="compNode" presStyleCnt="0"/>
      <dgm:spPr/>
    </dgm:pt>
    <dgm:pt modelId="{CB10E902-A881-42FE-AC82-D41D952C87C3}" type="pres">
      <dgm:prSet presAssocID="{B30FCF0F-6AEA-471B-BEAF-CF9C27E21722}" presName="bgRect" presStyleLbl="bgShp" presStyleIdx="2" presStyleCnt="5" custScaleY="174000"/>
      <dgm:spPr>
        <a:solidFill>
          <a:schemeClr val="accent6">
            <a:lumMod val="40000"/>
            <a:lumOff val="60000"/>
          </a:schemeClr>
        </a:solidFill>
      </dgm:spPr>
    </dgm:pt>
    <dgm:pt modelId="{3C8B14B7-ECB8-45D0-B474-12496006570F}" type="pres">
      <dgm:prSet presAssocID="{B30FCF0F-6AEA-471B-BEAF-CF9C27E21722}" presName="iconRect" presStyleLbl="node1" presStyleIdx="2" presStyleCnt="5" custAng="19870043"/>
      <dgm:spPr>
        <a:blipFill>
          <a:blip xmlns:r="http://schemas.openxmlformats.org/officeDocument/2006/relationships" r:embed="rId5">
            <a:biLevel thresh="25000"/>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Acquisition with solid fill"/>
        </a:ext>
      </dgm:extLst>
    </dgm:pt>
    <dgm:pt modelId="{4E4E1864-D6F2-48EC-B2FF-901D7CFAA2ED}" type="pres">
      <dgm:prSet presAssocID="{B30FCF0F-6AEA-471B-BEAF-CF9C27E21722}" presName="spaceRect" presStyleCnt="0"/>
      <dgm:spPr/>
    </dgm:pt>
    <dgm:pt modelId="{00E426A0-DFCC-4319-8EC8-41A8F549F6A0}" type="pres">
      <dgm:prSet presAssocID="{B30FCF0F-6AEA-471B-BEAF-CF9C27E21722}" presName="parTx" presStyleLbl="revTx" presStyleIdx="2" presStyleCnt="5">
        <dgm:presLayoutVars>
          <dgm:chMax val="0"/>
          <dgm:chPref val="0"/>
        </dgm:presLayoutVars>
      </dgm:prSet>
      <dgm:spPr/>
    </dgm:pt>
    <dgm:pt modelId="{19F7D150-C747-4D7F-A534-FFB8EBE11048}" type="pres">
      <dgm:prSet presAssocID="{B15A94A2-A5AF-413A-BCDC-7E804625CA1E}" presName="sibTrans" presStyleCnt="0"/>
      <dgm:spPr/>
    </dgm:pt>
    <dgm:pt modelId="{CB1D20CC-DB24-4A75-B664-226CC1112190}" type="pres">
      <dgm:prSet presAssocID="{1628038D-EAF8-4D3F-83B7-11298F64B6EF}" presName="compNode" presStyleCnt="0"/>
      <dgm:spPr/>
    </dgm:pt>
    <dgm:pt modelId="{4146B53E-8FE4-4C30-B017-3EEB6F0C5BF2}" type="pres">
      <dgm:prSet presAssocID="{1628038D-EAF8-4D3F-83B7-11298F64B6EF}" presName="bgRect" presStyleLbl="bgShp" presStyleIdx="3" presStyleCnt="5" custScaleY="174000"/>
      <dgm:spPr>
        <a:solidFill>
          <a:schemeClr val="accent6">
            <a:lumMod val="40000"/>
            <a:lumOff val="60000"/>
          </a:schemeClr>
        </a:solidFill>
      </dgm:spPr>
    </dgm:pt>
    <dgm:pt modelId="{B19803D0-14C2-45C1-A6B7-DD3EEC873B78}" type="pres">
      <dgm:prSet presAssocID="{1628038D-EAF8-4D3F-83B7-11298F64B6EF}" presName="iconRect" presStyleLbl="node1" presStyleIdx="3" presStyleCnt="5"/>
      <dgm:spPr>
        <a:blipFill>
          <a:blip xmlns:r="http://schemas.openxmlformats.org/officeDocument/2006/relationships" r:embed="rId7">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ins"/>
        </a:ext>
      </dgm:extLst>
    </dgm:pt>
    <dgm:pt modelId="{FD03AF14-D540-4176-83B7-220CC1E47DF1}" type="pres">
      <dgm:prSet presAssocID="{1628038D-EAF8-4D3F-83B7-11298F64B6EF}" presName="spaceRect" presStyleCnt="0"/>
      <dgm:spPr/>
    </dgm:pt>
    <dgm:pt modelId="{C10AFF22-F471-48D2-9C81-89A5254DD14B}" type="pres">
      <dgm:prSet presAssocID="{1628038D-EAF8-4D3F-83B7-11298F64B6EF}" presName="parTx" presStyleLbl="revTx" presStyleIdx="3" presStyleCnt="5">
        <dgm:presLayoutVars>
          <dgm:chMax val="0"/>
          <dgm:chPref val="0"/>
        </dgm:presLayoutVars>
      </dgm:prSet>
      <dgm:spPr/>
    </dgm:pt>
    <dgm:pt modelId="{FDD36563-0361-4D7B-9E65-2F9CB910FDF5}" type="pres">
      <dgm:prSet presAssocID="{BBDAD571-4F58-455A-9443-F94D2FCBE872}" presName="sibTrans" presStyleCnt="0"/>
      <dgm:spPr/>
    </dgm:pt>
    <dgm:pt modelId="{0B13D4DF-699E-4552-956A-A8E75B69EF66}" type="pres">
      <dgm:prSet presAssocID="{A8F0605F-8567-4638-BAB6-A42646228CF4}" presName="compNode" presStyleCnt="0"/>
      <dgm:spPr/>
    </dgm:pt>
    <dgm:pt modelId="{5ECB2DD3-A854-46AE-975B-DADC695C47C0}" type="pres">
      <dgm:prSet presAssocID="{A8F0605F-8567-4638-BAB6-A42646228CF4}" presName="bgRect" presStyleLbl="bgShp" presStyleIdx="4" presStyleCnt="5" custScaleY="174000"/>
      <dgm:spPr>
        <a:solidFill>
          <a:schemeClr val="accent6">
            <a:lumMod val="40000"/>
            <a:lumOff val="60000"/>
          </a:schemeClr>
        </a:solidFill>
      </dgm:spPr>
    </dgm:pt>
    <dgm:pt modelId="{23959632-B628-407B-B603-37E8A10C8116}" type="pres">
      <dgm:prSet presAssocID="{A8F0605F-8567-4638-BAB6-A42646228CF4}" presName="iconRect" presStyleLbl="node1" presStyleIdx="4" presStyleCnt="5"/>
      <dgm:spPr>
        <a:blipFill>
          <a:blip xmlns:r="http://schemas.openxmlformats.org/officeDocument/2006/relationships" r:embed="rId9">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usiness Growth"/>
        </a:ext>
      </dgm:extLst>
    </dgm:pt>
    <dgm:pt modelId="{24988081-7D3F-4C7B-926E-FC52A3B27D02}" type="pres">
      <dgm:prSet presAssocID="{A8F0605F-8567-4638-BAB6-A42646228CF4}" presName="spaceRect" presStyleCnt="0"/>
      <dgm:spPr/>
    </dgm:pt>
    <dgm:pt modelId="{FFECAB8F-13DA-4F45-9E1F-E1F42F315CB5}" type="pres">
      <dgm:prSet presAssocID="{A8F0605F-8567-4638-BAB6-A42646228CF4}" presName="parTx" presStyleLbl="revTx" presStyleIdx="4" presStyleCnt="5">
        <dgm:presLayoutVars>
          <dgm:chMax val="0"/>
          <dgm:chPref val="0"/>
        </dgm:presLayoutVars>
      </dgm:prSet>
      <dgm:spPr/>
    </dgm:pt>
  </dgm:ptLst>
  <dgm:cxnLst>
    <dgm:cxn modelId="{3F93C206-D09F-4A3E-AD11-9262AC6F4926}" srcId="{A37D18E0-0E4A-422E-B745-1FB6B82312E4}" destId="{1628038D-EAF8-4D3F-83B7-11298F64B6EF}" srcOrd="3" destOrd="0" parTransId="{B57BA0D1-1F3D-4201-991E-31E7616E8204}" sibTransId="{BBDAD571-4F58-455A-9443-F94D2FCBE872}"/>
    <dgm:cxn modelId="{8DBB1512-8ACC-4BC3-9A63-3DEDD9E49F56}" srcId="{A37D18E0-0E4A-422E-B745-1FB6B82312E4}" destId="{D5343DEC-3488-4341-9694-8946F4F846D6}" srcOrd="1" destOrd="0" parTransId="{18ECCB41-2F95-4A17-A93B-187DB0BDC717}" sibTransId="{CA62FC40-1968-44FF-B975-99B75E7DDA8B}"/>
    <dgm:cxn modelId="{4C064738-EFE8-4D18-BDC2-C962AFB5850F}" type="presOf" srcId="{A8F0605F-8567-4638-BAB6-A42646228CF4}" destId="{FFECAB8F-13DA-4F45-9E1F-E1F42F315CB5}" srcOrd="0" destOrd="0" presId="urn:microsoft.com/office/officeart/2018/2/layout/IconVerticalSolidList"/>
    <dgm:cxn modelId="{34378D48-BB77-4230-9BCB-77761C875FD7}" type="presOf" srcId="{A37D18E0-0E4A-422E-B745-1FB6B82312E4}" destId="{3FCDDC0C-A82D-4771-B09C-CA18502D8CA1}" srcOrd="0" destOrd="0" presId="urn:microsoft.com/office/officeart/2018/2/layout/IconVerticalSolidList"/>
    <dgm:cxn modelId="{724B2149-5B63-4A35-B050-D5111BA667FE}" type="presOf" srcId="{1628038D-EAF8-4D3F-83B7-11298F64B6EF}" destId="{C10AFF22-F471-48D2-9C81-89A5254DD14B}" srcOrd="0" destOrd="0" presId="urn:microsoft.com/office/officeart/2018/2/layout/IconVerticalSolidList"/>
    <dgm:cxn modelId="{4B50D371-1BC7-4E2A-B25A-EF8DA1639EC4}" type="presOf" srcId="{B30FCF0F-6AEA-471B-BEAF-CF9C27E21722}" destId="{00E426A0-DFCC-4319-8EC8-41A8F549F6A0}" srcOrd="0" destOrd="0" presId="urn:microsoft.com/office/officeart/2018/2/layout/IconVerticalSolidList"/>
    <dgm:cxn modelId="{D2E75781-0D42-47B6-BBA1-E79307EFCBF4}" srcId="{A37D18E0-0E4A-422E-B745-1FB6B82312E4}" destId="{B30FCF0F-6AEA-471B-BEAF-CF9C27E21722}" srcOrd="2" destOrd="0" parTransId="{0C22B45E-FB74-4BBA-829C-08E5FBCA1317}" sibTransId="{B15A94A2-A5AF-413A-BCDC-7E804625CA1E}"/>
    <dgm:cxn modelId="{0240F3A0-08DB-4C62-918D-0D1C5D2936E0}" srcId="{A37D18E0-0E4A-422E-B745-1FB6B82312E4}" destId="{B166D0DC-AB29-4BF1-95A6-002826A2459E}" srcOrd="0" destOrd="0" parTransId="{0B0EA5C0-9812-4290-8C6C-09C5687C4353}" sibTransId="{452EA4C6-8944-497D-8D72-54E6455DFB9E}"/>
    <dgm:cxn modelId="{E4990DA6-A6D9-414D-BFB3-F0880C3C088B}" type="presOf" srcId="{B166D0DC-AB29-4BF1-95A6-002826A2459E}" destId="{79CE00DE-F420-44D4-BE67-7A5C5F9091A9}" srcOrd="0" destOrd="0" presId="urn:microsoft.com/office/officeart/2018/2/layout/IconVerticalSolidList"/>
    <dgm:cxn modelId="{E6DD59B5-23A9-4734-B141-32BEBF7C0BF2}" srcId="{A37D18E0-0E4A-422E-B745-1FB6B82312E4}" destId="{A8F0605F-8567-4638-BAB6-A42646228CF4}" srcOrd="4" destOrd="0" parTransId="{41D5D792-94DE-47D2-908E-C85A66D6FD05}" sibTransId="{D7F1FB39-766E-4B18-9B59-49924A396CE0}"/>
    <dgm:cxn modelId="{969E80C4-D70A-4ED1-B1FC-F9D9DB2AB666}" type="presOf" srcId="{D5343DEC-3488-4341-9694-8946F4F846D6}" destId="{E3308200-E286-42CA-8378-36B2D21A5849}" srcOrd="0" destOrd="0" presId="urn:microsoft.com/office/officeart/2018/2/layout/IconVerticalSolidList"/>
    <dgm:cxn modelId="{EA224017-D9D4-4F81-A8CA-90DE91B1AC27}" type="presParOf" srcId="{3FCDDC0C-A82D-4771-B09C-CA18502D8CA1}" destId="{46453B67-80F5-458B-B406-3A3C25FD45C2}" srcOrd="0" destOrd="0" presId="urn:microsoft.com/office/officeart/2018/2/layout/IconVerticalSolidList"/>
    <dgm:cxn modelId="{8352E59A-0250-4B16-8277-BEE0A0F981C1}" type="presParOf" srcId="{46453B67-80F5-458B-B406-3A3C25FD45C2}" destId="{47AFF052-C2F1-496B-8BA0-D351C08483E4}" srcOrd="0" destOrd="0" presId="urn:microsoft.com/office/officeart/2018/2/layout/IconVerticalSolidList"/>
    <dgm:cxn modelId="{D2436395-503D-43E8-BA6A-D8E4BF7E6E40}" type="presParOf" srcId="{46453B67-80F5-458B-B406-3A3C25FD45C2}" destId="{D43C361E-4D3B-4BFB-A702-D91316326366}" srcOrd="1" destOrd="0" presId="urn:microsoft.com/office/officeart/2018/2/layout/IconVerticalSolidList"/>
    <dgm:cxn modelId="{BD3172FC-CE56-43BB-B2DA-CAE4148F040A}" type="presParOf" srcId="{46453B67-80F5-458B-B406-3A3C25FD45C2}" destId="{BA57DA05-0BB8-4591-9A8F-D9DCECF47DD2}" srcOrd="2" destOrd="0" presId="urn:microsoft.com/office/officeart/2018/2/layout/IconVerticalSolidList"/>
    <dgm:cxn modelId="{1D0D7EB5-397C-4C9B-8005-5411E9423FE1}" type="presParOf" srcId="{46453B67-80F5-458B-B406-3A3C25FD45C2}" destId="{79CE00DE-F420-44D4-BE67-7A5C5F9091A9}" srcOrd="3" destOrd="0" presId="urn:microsoft.com/office/officeart/2018/2/layout/IconVerticalSolidList"/>
    <dgm:cxn modelId="{F8B569AD-49C4-465A-A98D-EF1BE3D999AC}" type="presParOf" srcId="{3FCDDC0C-A82D-4771-B09C-CA18502D8CA1}" destId="{414A3652-252E-46EB-8502-818495CD2A90}" srcOrd="1" destOrd="0" presId="urn:microsoft.com/office/officeart/2018/2/layout/IconVerticalSolidList"/>
    <dgm:cxn modelId="{C8D339C3-C57B-4024-A4CB-ADA1F290921D}" type="presParOf" srcId="{3FCDDC0C-A82D-4771-B09C-CA18502D8CA1}" destId="{1B8100E0-A211-449C-B718-BDC3E889372A}" srcOrd="2" destOrd="0" presId="urn:microsoft.com/office/officeart/2018/2/layout/IconVerticalSolidList"/>
    <dgm:cxn modelId="{F1E203CD-CBA9-4772-956C-73A9A6A52015}" type="presParOf" srcId="{1B8100E0-A211-449C-B718-BDC3E889372A}" destId="{DAA2610A-9486-40D6-B704-93D4CB6A0B19}" srcOrd="0" destOrd="0" presId="urn:microsoft.com/office/officeart/2018/2/layout/IconVerticalSolidList"/>
    <dgm:cxn modelId="{23E1A3EA-A3FF-4329-807C-D2DCD89C8779}" type="presParOf" srcId="{1B8100E0-A211-449C-B718-BDC3E889372A}" destId="{7C8A5DA1-9A21-40FF-A1FD-D4544F15FA35}" srcOrd="1" destOrd="0" presId="urn:microsoft.com/office/officeart/2018/2/layout/IconVerticalSolidList"/>
    <dgm:cxn modelId="{9B899D97-C6B4-482D-BC40-9A1A43F4FD47}" type="presParOf" srcId="{1B8100E0-A211-449C-B718-BDC3E889372A}" destId="{F051D843-5185-448C-9F17-138350F6942E}" srcOrd="2" destOrd="0" presId="urn:microsoft.com/office/officeart/2018/2/layout/IconVerticalSolidList"/>
    <dgm:cxn modelId="{82186B08-979F-40EF-82F0-19988809AAD5}" type="presParOf" srcId="{1B8100E0-A211-449C-B718-BDC3E889372A}" destId="{E3308200-E286-42CA-8378-36B2D21A5849}" srcOrd="3" destOrd="0" presId="urn:microsoft.com/office/officeart/2018/2/layout/IconVerticalSolidList"/>
    <dgm:cxn modelId="{BDE9B646-2A44-4762-8F73-05DF5DE74171}" type="presParOf" srcId="{3FCDDC0C-A82D-4771-B09C-CA18502D8CA1}" destId="{07F8D1A7-3B24-450C-95AE-2E877C47587A}" srcOrd="3" destOrd="0" presId="urn:microsoft.com/office/officeart/2018/2/layout/IconVerticalSolidList"/>
    <dgm:cxn modelId="{3D354674-5D48-4346-A631-0516187D8014}" type="presParOf" srcId="{3FCDDC0C-A82D-4771-B09C-CA18502D8CA1}" destId="{22CCB49B-E45D-49DA-BCE7-B8562CFAF828}" srcOrd="4" destOrd="0" presId="urn:microsoft.com/office/officeart/2018/2/layout/IconVerticalSolidList"/>
    <dgm:cxn modelId="{43F86F97-46FD-4B44-A007-098DFA8467A2}" type="presParOf" srcId="{22CCB49B-E45D-49DA-BCE7-B8562CFAF828}" destId="{CB10E902-A881-42FE-AC82-D41D952C87C3}" srcOrd="0" destOrd="0" presId="urn:microsoft.com/office/officeart/2018/2/layout/IconVerticalSolidList"/>
    <dgm:cxn modelId="{91D2722F-7F17-4515-AB7F-4A659C4104BE}" type="presParOf" srcId="{22CCB49B-E45D-49DA-BCE7-B8562CFAF828}" destId="{3C8B14B7-ECB8-45D0-B474-12496006570F}" srcOrd="1" destOrd="0" presId="urn:microsoft.com/office/officeart/2018/2/layout/IconVerticalSolidList"/>
    <dgm:cxn modelId="{9C40DDBF-47EA-4487-8759-A89CEA3C7E04}" type="presParOf" srcId="{22CCB49B-E45D-49DA-BCE7-B8562CFAF828}" destId="{4E4E1864-D6F2-48EC-B2FF-901D7CFAA2ED}" srcOrd="2" destOrd="0" presId="urn:microsoft.com/office/officeart/2018/2/layout/IconVerticalSolidList"/>
    <dgm:cxn modelId="{7CB981E2-6996-4EE1-BEC8-6886951BB060}" type="presParOf" srcId="{22CCB49B-E45D-49DA-BCE7-B8562CFAF828}" destId="{00E426A0-DFCC-4319-8EC8-41A8F549F6A0}" srcOrd="3" destOrd="0" presId="urn:microsoft.com/office/officeart/2018/2/layout/IconVerticalSolidList"/>
    <dgm:cxn modelId="{038C7AD5-2A46-4145-B1F2-D3E7A0A48CBB}" type="presParOf" srcId="{3FCDDC0C-A82D-4771-B09C-CA18502D8CA1}" destId="{19F7D150-C747-4D7F-A534-FFB8EBE11048}" srcOrd="5" destOrd="0" presId="urn:microsoft.com/office/officeart/2018/2/layout/IconVerticalSolidList"/>
    <dgm:cxn modelId="{B1EADCD9-F542-4405-A367-CF6B2BEAF04F}" type="presParOf" srcId="{3FCDDC0C-A82D-4771-B09C-CA18502D8CA1}" destId="{CB1D20CC-DB24-4A75-B664-226CC1112190}" srcOrd="6" destOrd="0" presId="urn:microsoft.com/office/officeart/2018/2/layout/IconVerticalSolidList"/>
    <dgm:cxn modelId="{F964BF9E-5BE2-457C-95E4-0A0C8940F7E7}" type="presParOf" srcId="{CB1D20CC-DB24-4A75-B664-226CC1112190}" destId="{4146B53E-8FE4-4C30-B017-3EEB6F0C5BF2}" srcOrd="0" destOrd="0" presId="urn:microsoft.com/office/officeart/2018/2/layout/IconVerticalSolidList"/>
    <dgm:cxn modelId="{5603FA67-FEA4-44D7-B31D-6FF69D4862BE}" type="presParOf" srcId="{CB1D20CC-DB24-4A75-B664-226CC1112190}" destId="{B19803D0-14C2-45C1-A6B7-DD3EEC873B78}" srcOrd="1" destOrd="0" presId="urn:microsoft.com/office/officeart/2018/2/layout/IconVerticalSolidList"/>
    <dgm:cxn modelId="{4C093870-657B-4123-A27E-08183C20F984}" type="presParOf" srcId="{CB1D20CC-DB24-4A75-B664-226CC1112190}" destId="{FD03AF14-D540-4176-83B7-220CC1E47DF1}" srcOrd="2" destOrd="0" presId="urn:microsoft.com/office/officeart/2018/2/layout/IconVerticalSolidList"/>
    <dgm:cxn modelId="{D8128EEE-5A3F-43DA-A089-B7D337000A88}" type="presParOf" srcId="{CB1D20CC-DB24-4A75-B664-226CC1112190}" destId="{C10AFF22-F471-48D2-9C81-89A5254DD14B}" srcOrd="3" destOrd="0" presId="urn:microsoft.com/office/officeart/2018/2/layout/IconVerticalSolidList"/>
    <dgm:cxn modelId="{CBC3504C-06B5-40AE-AD57-8AE1876EC721}" type="presParOf" srcId="{3FCDDC0C-A82D-4771-B09C-CA18502D8CA1}" destId="{FDD36563-0361-4D7B-9E65-2F9CB910FDF5}" srcOrd="7" destOrd="0" presId="urn:microsoft.com/office/officeart/2018/2/layout/IconVerticalSolidList"/>
    <dgm:cxn modelId="{1EB063D2-9E52-4AEE-BE7F-DB9E454D157B}" type="presParOf" srcId="{3FCDDC0C-A82D-4771-B09C-CA18502D8CA1}" destId="{0B13D4DF-699E-4552-956A-A8E75B69EF66}" srcOrd="8" destOrd="0" presId="urn:microsoft.com/office/officeart/2018/2/layout/IconVerticalSolidList"/>
    <dgm:cxn modelId="{53D2758C-48C4-44D0-8CAA-C5E73E68329A}" type="presParOf" srcId="{0B13D4DF-699E-4552-956A-A8E75B69EF66}" destId="{5ECB2DD3-A854-46AE-975B-DADC695C47C0}" srcOrd="0" destOrd="0" presId="urn:microsoft.com/office/officeart/2018/2/layout/IconVerticalSolidList"/>
    <dgm:cxn modelId="{6445C039-724D-40C8-9729-B5BA776DC087}" type="presParOf" srcId="{0B13D4DF-699E-4552-956A-A8E75B69EF66}" destId="{23959632-B628-407B-B603-37E8A10C8116}" srcOrd="1" destOrd="0" presId="urn:microsoft.com/office/officeart/2018/2/layout/IconVerticalSolidList"/>
    <dgm:cxn modelId="{4933DCF2-8CCF-4F49-B3D1-8F02D47306E7}" type="presParOf" srcId="{0B13D4DF-699E-4552-956A-A8E75B69EF66}" destId="{24988081-7D3F-4C7B-926E-FC52A3B27D02}" srcOrd="2" destOrd="0" presId="urn:microsoft.com/office/officeart/2018/2/layout/IconVerticalSolidList"/>
    <dgm:cxn modelId="{4B0DC42E-2325-4EE8-9C2C-2494A662DFF8}" type="presParOf" srcId="{0B13D4DF-699E-4552-956A-A8E75B69EF66}" destId="{FFECAB8F-13DA-4F45-9E1F-E1F42F315CB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C2514F-7E07-42D5-A2B2-F67DF64E8639}">
      <dsp:nvSpPr>
        <dsp:cNvPr id="0" name=""/>
        <dsp:cNvSpPr/>
      </dsp:nvSpPr>
      <dsp:spPr>
        <a:xfrm>
          <a:off x="1014759" y="588435"/>
          <a:ext cx="760166" cy="760166"/>
        </a:xfrm>
        <a:prstGeom prst="rect">
          <a:avLst/>
        </a:prstGeom>
        <a:blipFill>
          <a:blip xmlns:r="http://schemas.openxmlformats.org/officeDocument/2006/relationships" r:embed="rId1">
            <a:duotone>
              <a:schemeClr val="bg2">
                <a:shade val="45000"/>
                <a:satMod val="135000"/>
              </a:schemeClr>
              <a:prstClr val="white"/>
            </a:duotone>
            <a:alphaModFix amt="85000"/>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68469A-CDD2-4C11-A687-E74216ED4A88}">
      <dsp:nvSpPr>
        <dsp:cNvPr id="0" name=""/>
        <dsp:cNvSpPr/>
      </dsp:nvSpPr>
      <dsp:spPr>
        <a:xfrm>
          <a:off x="0" y="1583002"/>
          <a:ext cx="2926098" cy="892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dirty="0">
              <a:latin typeface="Gotham Book" pitchFamily="50" charset="0"/>
              <a:cs typeface="Gotham Book" pitchFamily="50" charset="0"/>
            </a:rPr>
            <a:t>National QES results are used by the likes of HM Treasury, Bank of England and OECD for decision making. </a:t>
          </a:r>
          <a:endParaRPr lang="en-US" sz="1400" kern="1200" dirty="0">
            <a:latin typeface="Gotham Book" pitchFamily="50" charset="0"/>
            <a:cs typeface="Gotham Book" pitchFamily="50" charset="0"/>
          </a:endParaRPr>
        </a:p>
      </dsp:txBody>
      <dsp:txXfrm>
        <a:off x="0" y="1583002"/>
        <a:ext cx="2926098" cy="892631"/>
      </dsp:txXfrm>
    </dsp:sp>
    <dsp:sp modelId="{9B3DC12D-C72D-494A-89C5-75C75520E79E}">
      <dsp:nvSpPr>
        <dsp:cNvPr id="0" name=""/>
        <dsp:cNvSpPr/>
      </dsp:nvSpPr>
      <dsp:spPr>
        <a:xfrm>
          <a:off x="4123206" y="514159"/>
          <a:ext cx="760166" cy="760166"/>
        </a:xfrm>
        <a:prstGeom prst="rect">
          <a:avLst/>
        </a:prstGeom>
        <a:blipFill>
          <a:blip xmlns:r="http://schemas.openxmlformats.org/officeDocument/2006/relationships" r:embed="rId3">
            <a:duotone>
              <a:schemeClr val="bg2">
                <a:shade val="45000"/>
                <a:satMod val="135000"/>
              </a:schemeClr>
              <a:prstClr val="white"/>
            </a:duotone>
            <a:alphaModFix amt="85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5ECE9D-1001-4E8B-AD6C-D775B6375E76}">
      <dsp:nvSpPr>
        <dsp:cNvPr id="0" name=""/>
        <dsp:cNvSpPr/>
      </dsp:nvSpPr>
      <dsp:spPr>
        <a:xfrm>
          <a:off x="3403825" y="1601345"/>
          <a:ext cx="2198940" cy="892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dirty="0">
              <a:latin typeface="Gotham Book" pitchFamily="50" charset="0"/>
              <a:cs typeface="Gotham Book" pitchFamily="50" charset="0"/>
            </a:rPr>
            <a:t>GM QES is the primary source of economic intelligence in Greater Manchester. </a:t>
          </a:r>
          <a:endParaRPr lang="en-US" sz="1400" kern="1200" dirty="0">
            <a:latin typeface="Gotham Book" pitchFamily="50" charset="0"/>
            <a:cs typeface="Gotham Book" pitchFamily="50" charset="0"/>
          </a:endParaRPr>
        </a:p>
      </dsp:txBody>
      <dsp:txXfrm>
        <a:off x="3403825" y="1601345"/>
        <a:ext cx="2198940" cy="892631"/>
      </dsp:txXfrm>
    </dsp:sp>
    <dsp:sp modelId="{AAEDE386-1537-4BB9-B0C8-AEB2F8F970DA}">
      <dsp:nvSpPr>
        <dsp:cNvPr id="0" name=""/>
        <dsp:cNvSpPr/>
      </dsp:nvSpPr>
      <dsp:spPr>
        <a:xfrm>
          <a:off x="6441246" y="617679"/>
          <a:ext cx="760166" cy="760166"/>
        </a:xfrm>
        <a:prstGeom prst="rect">
          <a:avLst/>
        </a:prstGeom>
        <a:blipFill>
          <a:blip xmlns:r="http://schemas.openxmlformats.org/officeDocument/2006/relationships" r:embed="rId5">
            <a:duotone>
              <a:schemeClr val="bg2">
                <a:shade val="45000"/>
                <a:satMod val="135000"/>
              </a:schemeClr>
              <a:prstClr val="white"/>
            </a:duotone>
            <a:alphaModFix amt="85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70DB25-C26F-4BCB-8EF9-8C00225554A0}">
      <dsp:nvSpPr>
        <dsp:cNvPr id="0" name=""/>
        <dsp:cNvSpPr/>
      </dsp:nvSpPr>
      <dsp:spPr>
        <a:xfrm>
          <a:off x="5992089" y="1617404"/>
          <a:ext cx="1689257" cy="892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latin typeface="Gotham Book" pitchFamily="50" charset="0"/>
              <a:cs typeface="Gotham Book" pitchFamily="50" charset="0"/>
            </a:rPr>
            <a:t>From the QES results, we calculate the GM </a:t>
          </a:r>
          <a:r>
            <a:rPr lang="en-US" sz="1400" kern="1200" dirty="0" err="1">
              <a:latin typeface="Gotham Book" pitchFamily="50" charset="0"/>
              <a:cs typeface="Gotham Book" pitchFamily="50" charset="0"/>
            </a:rPr>
            <a:t>Index</a:t>
          </a:r>
          <a:r>
            <a:rPr lang="en-US" sz="1400" kern="1200" baseline="30000" dirty="0" err="1">
              <a:latin typeface="Gotham Book" pitchFamily="50" charset="0"/>
              <a:cs typeface="Gotham Book" pitchFamily="50" charset="0"/>
            </a:rPr>
            <a:t>TM</a:t>
          </a:r>
          <a:r>
            <a:rPr lang="en-US" sz="1400" kern="1200" baseline="30000" dirty="0">
              <a:latin typeface="Gotham Book" pitchFamily="50" charset="0"/>
              <a:cs typeface="Gotham Book" pitchFamily="50" charset="0"/>
            </a:rPr>
            <a:t>, </a:t>
          </a:r>
          <a:r>
            <a:rPr lang="en-US" sz="1400" kern="1200" baseline="0" dirty="0">
              <a:latin typeface="Gotham Book" pitchFamily="50" charset="0"/>
              <a:cs typeface="Gotham Book" pitchFamily="50" charset="0"/>
            </a:rPr>
            <a:t>a composite economic indicator for the GM Economy. </a:t>
          </a:r>
        </a:p>
      </dsp:txBody>
      <dsp:txXfrm>
        <a:off x="5992089" y="1617404"/>
        <a:ext cx="1689257" cy="892631"/>
      </dsp:txXfrm>
    </dsp:sp>
    <dsp:sp modelId="{C0B3A81A-BF67-41D8-A1B0-91B55839A656}">
      <dsp:nvSpPr>
        <dsp:cNvPr id="0" name=""/>
        <dsp:cNvSpPr/>
      </dsp:nvSpPr>
      <dsp:spPr>
        <a:xfrm>
          <a:off x="9484090" y="667911"/>
          <a:ext cx="760166" cy="760166"/>
        </a:xfrm>
        <a:prstGeom prst="rect">
          <a:avLst/>
        </a:prstGeom>
        <a:blipFill>
          <a:blip xmlns:r="http://schemas.openxmlformats.org/officeDocument/2006/relationships" r:embed="rId7">
            <a:duotone>
              <a:schemeClr val="bg2">
                <a:shade val="45000"/>
                <a:satMod val="135000"/>
              </a:schemeClr>
              <a:prstClr val="white"/>
            </a:duotone>
            <a:alphaModFix amt="85000"/>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EC37BF-3ADE-4EC2-8E0B-B4B26E63E730}">
      <dsp:nvSpPr>
        <dsp:cNvPr id="0" name=""/>
        <dsp:cNvSpPr/>
      </dsp:nvSpPr>
      <dsp:spPr>
        <a:xfrm>
          <a:off x="8221998" y="1601452"/>
          <a:ext cx="2944089" cy="892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a:latin typeface="Gotham Book" pitchFamily="50" charset="0"/>
              <a:cs typeface="Gotham Book" pitchFamily="50" charset="0"/>
            </a:rPr>
            <a:t>The findings are presented to the Greater Manchester Combined Authority's Economic Resilience Group and the 10 councils in GM for local decision making. </a:t>
          </a:r>
          <a:endParaRPr lang="en-US" sz="1400" kern="1200" dirty="0">
            <a:latin typeface="Gotham Book" pitchFamily="50" charset="0"/>
            <a:cs typeface="Gotham Book" pitchFamily="50" charset="0"/>
          </a:endParaRPr>
        </a:p>
      </dsp:txBody>
      <dsp:txXfrm>
        <a:off x="8221998" y="1601452"/>
        <a:ext cx="2944089" cy="8926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990F4-7F21-4815-AF18-79E495E76018}">
      <dsp:nvSpPr>
        <dsp:cNvPr id="0" name=""/>
        <dsp:cNvSpPr/>
      </dsp:nvSpPr>
      <dsp:spPr>
        <a:xfrm>
          <a:off x="296811" y="272635"/>
          <a:ext cx="927509" cy="927509"/>
        </a:xfrm>
        <a:prstGeom prst="ellipse">
          <a:avLst/>
        </a:prstGeom>
        <a:solidFill>
          <a:srgbClr val="BAC9AF"/>
        </a:solidFill>
        <a:ln>
          <a:noFill/>
        </a:ln>
        <a:effectLst/>
      </dsp:spPr>
      <dsp:style>
        <a:lnRef idx="0">
          <a:scrgbClr r="0" g="0" b="0"/>
        </a:lnRef>
        <a:fillRef idx="1">
          <a:scrgbClr r="0" g="0" b="0"/>
        </a:fillRef>
        <a:effectRef idx="0">
          <a:scrgbClr r="0" g="0" b="0"/>
        </a:effectRef>
        <a:fontRef idx="minor"/>
      </dsp:style>
    </dsp:sp>
    <dsp:sp modelId="{D8AEBFE2-2CCA-4305-9C5E-8BF6BEA72E66}">
      <dsp:nvSpPr>
        <dsp:cNvPr id="0" name=""/>
        <dsp:cNvSpPr/>
      </dsp:nvSpPr>
      <dsp:spPr>
        <a:xfrm>
          <a:off x="494477" y="470301"/>
          <a:ext cx="532177" cy="532177"/>
        </a:xfrm>
        <a:prstGeom prst="rect">
          <a:avLst/>
        </a:prstGeom>
        <a:blipFill rotWithShape="1">
          <a:blip xmlns:r="http://schemas.openxmlformats.org/officeDocument/2006/relationships" r:embed="rId1">
            <a:duotone>
              <a:prstClr val="black"/>
              <a:schemeClr val="tx2">
                <a:tint val="45000"/>
                <a:satMod val="400000"/>
              </a:schemeClr>
            </a:duotone>
            <a:extLst>
              <a:ext uri="{BEBA8EAE-BF5A-486C-A8C5-ECC9F3942E4B}">
                <a14:imgProps xmlns:a14="http://schemas.microsoft.com/office/drawing/2010/main">
                  <a14:imgLayer r:embed="rId2">
                    <a14:imgEffect>
                      <a14:saturation sat="0"/>
                    </a14:imgEffect>
                  </a14:imgLayer>
                </a14:imgProps>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A35130-6170-4D7D-A4BF-7F841064DE7A}">
      <dsp:nvSpPr>
        <dsp:cNvPr id="0" name=""/>
        <dsp:cNvSpPr/>
      </dsp:nvSpPr>
      <dsp:spPr>
        <a:xfrm>
          <a:off x="70666" y="1320643"/>
          <a:ext cx="1520507" cy="779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defRPr cap="all"/>
          </a:pPr>
          <a:r>
            <a:rPr lang="en-GB" sz="1200" kern="1200" cap="none" dirty="0">
              <a:latin typeface="Gotham Book" pitchFamily="50" charset="0"/>
              <a:cs typeface="Gotham Book" pitchFamily="50" charset="0"/>
            </a:rPr>
            <a:t>In the last six months, 255,000 jobs were advertised in GM</a:t>
          </a:r>
          <a:endParaRPr lang="en-US" sz="1200" kern="1200" cap="none" dirty="0">
            <a:latin typeface="Gotham Book" pitchFamily="50" charset="0"/>
            <a:cs typeface="Gotham Book" pitchFamily="50" charset="0"/>
          </a:endParaRPr>
        </a:p>
      </dsp:txBody>
      <dsp:txXfrm>
        <a:off x="70666" y="1320643"/>
        <a:ext cx="1520507" cy="779260"/>
      </dsp:txXfrm>
    </dsp:sp>
    <dsp:sp modelId="{7E630DEA-86C5-408A-9C97-9BE28B0AA033}">
      <dsp:nvSpPr>
        <dsp:cNvPr id="0" name=""/>
        <dsp:cNvSpPr/>
      </dsp:nvSpPr>
      <dsp:spPr>
        <a:xfrm>
          <a:off x="2083408" y="272635"/>
          <a:ext cx="927509" cy="927509"/>
        </a:xfrm>
        <a:prstGeom prst="ellipse">
          <a:avLst/>
        </a:prstGeom>
        <a:solidFill>
          <a:srgbClr val="BAC9AF"/>
        </a:solidFill>
        <a:ln>
          <a:noFill/>
        </a:ln>
        <a:effectLst/>
      </dsp:spPr>
      <dsp:style>
        <a:lnRef idx="0">
          <a:scrgbClr r="0" g="0" b="0"/>
        </a:lnRef>
        <a:fillRef idx="1">
          <a:scrgbClr r="0" g="0" b="0"/>
        </a:fillRef>
        <a:effectRef idx="0">
          <a:scrgbClr r="0" g="0" b="0"/>
        </a:effectRef>
        <a:fontRef idx="minor"/>
      </dsp:style>
    </dsp:sp>
    <dsp:sp modelId="{0294BB93-F1EB-4CBC-813A-0A513DDDE054}">
      <dsp:nvSpPr>
        <dsp:cNvPr id="0" name=""/>
        <dsp:cNvSpPr/>
      </dsp:nvSpPr>
      <dsp:spPr>
        <a:xfrm>
          <a:off x="2281074" y="470301"/>
          <a:ext cx="532177" cy="532177"/>
        </a:xfrm>
        <a:prstGeom prst="rect">
          <a:avLst/>
        </a:prstGeom>
        <a:blipFill>
          <a:blip xmlns:r="http://schemas.openxmlformats.org/officeDocument/2006/relationships" r:embed="rId3">
            <a:duotone>
              <a:prstClr val="black"/>
              <a:srgbClr val="D9C3A5">
                <a:tint val="50000"/>
                <a:satMod val="180000"/>
              </a:srgb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267D2E-3B62-40FF-B7D4-1998BA8BE891}">
      <dsp:nvSpPr>
        <dsp:cNvPr id="0" name=""/>
        <dsp:cNvSpPr/>
      </dsp:nvSpPr>
      <dsp:spPr>
        <a:xfrm>
          <a:off x="1787222" y="1320643"/>
          <a:ext cx="1520507" cy="779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defRPr cap="all"/>
          </a:pPr>
          <a:r>
            <a:rPr lang="en-GB" sz="1200" kern="1200" cap="none" dirty="0">
              <a:latin typeface="Gotham Book" pitchFamily="50" charset="0"/>
              <a:cs typeface="Gotham Book" pitchFamily="50" charset="0"/>
            </a:rPr>
            <a:t>There were 3,570 postings for apprenticeships, an increase of 13% relative to Q2. </a:t>
          </a:r>
          <a:endParaRPr lang="en-US" sz="1200" kern="1200" cap="none" dirty="0">
            <a:latin typeface="Gotham Book" pitchFamily="50" charset="0"/>
            <a:cs typeface="Gotham Book" pitchFamily="50" charset="0"/>
          </a:endParaRPr>
        </a:p>
      </dsp:txBody>
      <dsp:txXfrm>
        <a:off x="1787222" y="1320643"/>
        <a:ext cx="1520507" cy="779260"/>
      </dsp:txXfrm>
    </dsp:sp>
    <dsp:sp modelId="{EE4D56B4-853F-4CF3-AA53-887A50B5AB5D}">
      <dsp:nvSpPr>
        <dsp:cNvPr id="0" name=""/>
        <dsp:cNvSpPr/>
      </dsp:nvSpPr>
      <dsp:spPr>
        <a:xfrm>
          <a:off x="303248" y="2285095"/>
          <a:ext cx="927509" cy="927509"/>
        </a:xfrm>
        <a:prstGeom prst="ellipse">
          <a:avLst/>
        </a:prstGeom>
        <a:solidFill>
          <a:srgbClr val="BAC9AF"/>
        </a:solidFill>
        <a:ln>
          <a:noFill/>
        </a:ln>
        <a:effectLst/>
      </dsp:spPr>
      <dsp:style>
        <a:lnRef idx="0">
          <a:scrgbClr r="0" g="0" b="0"/>
        </a:lnRef>
        <a:fillRef idx="1">
          <a:scrgbClr r="0" g="0" b="0"/>
        </a:fillRef>
        <a:effectRef idx="0">
          <a:scrgbClr r="0" g="0" b="0"/>
        </a:effectRef>
        <a:fontRef idx="minor"/>
      </dsp:style>
    </dsp:sp>
    <dsp:sp modelId="{A8BA15F7-A982-4729-92E9-4DA47BC0A469}">
      <dsp:nvSpPr>
        <dsp:cNvPr id="0" name=""/>
        <dsp:cNvSpPr/>
      </dsp:nvSpPr>
      <dsp:spPr>
        <a:xfrm>
          <a:off x="502513" y="2435689"/>
          <a:ext cx="532177" cy="532177"/>
        </a:xfrm>
        <a:prstGeom prst="rect">
          <a:avLst/>
        </a:prstGeom>
        <a:blipFill>
          <a:blip xmlns:r="http://schemas.openxmlformats.org/officeDocument/2006/relationships" r:embed="rId5">
            <a:graysc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13D26C-5D5A-44AF-A581-0CF2DF996E69}">
      <dsp:nvSpPr>
        <dsp:cNvPr id="0" name=""/>
        <dsp:cNvSpPr/>
      </dsp:nvSpPr>
      <dsp:spPr>
        <a:xfrm>
          <a:off x="67777" y="3462284"/>
          <a:ext cx="1520507" cy="779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defRPr cap="all"/>
          </a:pPr>
          <a:r>
            <a:rPr lang="en-GB" sz="1200" kern="1200" cap="none" dirty="0">
              <a:latin typeface="Gotham Book" pitchFamily="50" charset="0"/>
              <a:cs typeface="Gotham Book" pitchFamily="50" charset="0"/>
            </a:rPr>
            <a:t>The median salary is now £32,395, a 6.2% increase from a year ago. </a:t>
          </a:r>
          <a:endParaRPr lang="en-US" sz="1200" kern="1200" cap="none" dirty="0">
            <a:latin typeface="Gotham Book" pitchFamily="50" charset="0"/>
            <a:cs typeface="Gotham Book" pitchFamily="50" charset="0"/>
          </a:endParaRPr>
        </a:p>
      </dsp:txBody>
      <dsp:txXfrm>
        <a:off x="67777" y="3462284"/>
        <a:ext cx="1520507" cy="779260"/>
      </dsp:txXfrm>
    </dsp:sp>
    <dsp:sp modelId="{D61E9844-08F3-46A5-94A1-69653D679A36}">
      <dsp:nvSpPr>
        <dsp:cNvPr id="0" name=""/>
        <dsp:cNvSpPr/>
      </dsp:nvSpPr>
      <dsp:spPr>
        <a:xfrm>
          <a:off x="2089845" y="2285095"/>
          <a:ext cx="927509" cy="927509"/>
        </a:xfrm>
        <a:prstGeom prst="ellipse">
          <a:avLst/>
        </a:prstGeom>
        <a:solidFill>
          <a:srgbClr val="BAC9AF"/>
        </a:solidFill>
        <a:ln>
          <a:noFill/>
        </a:ln>
        <a:effectLst/>
      </dsp:spPr>
      <dsp:style>
        <a:lnRef idx="0">
          <a:scrgbClr r="0" g="0" b="0"/>
        </a:lnRef>
        <a:fillRef idx="1">
          <a:scrgbClr r="0" g="0" b="0"/>
        </a:fillRef>
        <a:effectRef idx="0">
          <a:scrgbClr r="0" g="0" b="0"/>
        </a:effectRef>
        <a:fontRef idx="minor"/>
      </dsp:style>
    </dsp:sp>
    <dsp:sp modelId="{866368FC-82A6-4FA1-BDBD-6345F9757092}">
      <dsp:nvSpPr>
        <dsp:cNvPr id="0" name=""/>
        <dsp:cNvSpPr/>
      </dsp:nvSpPr>
      <dsp:spPr>
        <a:xfrm>
          <a:off x="2298870" y="2473000"/>
          <a:ext cx="532177" cy="532177"/>
        </a:xfrm>
        <a:prstGeom prst="rect">
          <a:avLst/>
        </a:prstGeom>
        <a:blipFill>
          <a:blip xmlns:r="http://schemas.openxmlformats.org/officeDocument/2006/relationships" r:embed="rId7">
            <a:grayscl/>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F206C1-3652-4744-A394-5CEBC866B6C7}">
      <dsp:nvSpPr>
        <dsp:cNvPr id="0" name=""/>
        <dsp:cNvSpPr/>
      </dsp:nvSpPr>
      <dsp:spPr>
        <a:xfrm>
          <a:off x="1787222" y="3440317"/>
          <a:ext cx="1520507" cy="779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defRPr cap="all"/>
          </a:pPr>
          <a:r>
            <a:rPr lang="en-GB" sz="1200" kern="1200" cap="none" dirty="0">
              <a:latin typeface="Gotham Book" pitchFamily="50" charset="0"/>
              <a:cs typeface="Gotham Book" pitchFamily="50" charset="0"/>
            </a:rPr>
            <a:t>Lots of openings for teaching assistants, SEN assistant, project managers,  software developers</a:t>
          </a:r>
          <a:endParaRPr lang="en-US" sz="1200" kern="1200" cap="none" dirty="0">
            <a:latin typeface="Gotham Book" pitchFamily="50" charset="0"/>
            <a:cs typeface="Gotham Book" pitchFamily="50" charset="0"/>
          </a:endParaRPr>
        </a:p>
      </dsp:txBody>
      <dsp:txXfrm>
        <a:off x="1787222" y="3440317"/>
        <a:ext cx="1520507" cy="7792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FF052-C2F1-496B-8BA0-D351C08483E4}">
      <dsp:nvSpPr>
        <dsp:cNvPr id="0" name=""/>
        <dsp:cNvSpPr/>
      </dsp:nvSpPr>
      <dsp:spPr>
        <a:xfrm>
          <a:off x="0" y="137207"/>
          <a:ext cx="10606149" cy="844693"/>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sp>
    <dsp:sp modelId="{D43C361E-4D3B-4BFB-A702-D91316326366}">
      <dsp:nvSpPr>
        <dsp:cNvPr id="0" name=""/>
        <dsp:cNvSpPr/>
      </dsp:nvSpPr>
      <dsp:spPr>
        <a:xfrm>
          <a:off x="146850" y="426053"/>
          <a:ext cx="267261" cy="267000"/>
        </a:xfrm>
        <a:prstGeom prst="rect">
          <a:avLst/>
        </a:prstGeom>
        <a:blipFill>
          <a:blip xmlns:r="http://schemas.openxmlformats.org/officeDocument/2006/relationships" r:embed="rId1">
            <a:biLevel thresh="25000"/>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CE00DE-F420-44D4-BE67-7A5C5F9091A9}">
      <dsp:nvSpPr>
        <dsp:cNvPr id="0" name=""/>
        <dsp:cNvSpPr/>
      </dsp:nvSpPr>
      <dsp:spPr>
        <a:xfrm>
          <a:off x="560962" y="316826"/>
          <a:ext cx="10028195" cy="515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589" tIns="54589" rIns="54589" bIns="54589" numCol="1" spcCol="1270" anchor="ctr" anchorCtr="0">
          <a:noAutofit/>
        </a:bodyPr>
        <a:lstStyle/>
        <a:p>
          <a:pPr marL="0" lvl="0" indent="0" algn="l" defTabSz="622300">
            <a:lnSpc>
              <a:spcPct val="100000"/>
            </a:lnSpc>
            <a:spcBef>
              <a:spcPct val="0"/>
            </a:spcBef>
            <a:spcAft>
              <a:spcPct val="35000"/>
            </a:spcAft>
            <a:buNone/>
          </a:pPr>
          <a:r>
            <a:rPr lang="en-GB" sz="1400" b="1" kern="1200" dirty="0">
              <a:solidFill>
                <a:schemeClr val="tx1"/>
              </a:solidFill>
              <a:latin typeface="Gotham Book" pitchFamily="50" charset="0"/>
              <a:cs typeface="Gotham Book" pitchFamily="50" charset="0"/>
            </a:rPr>
            <a:t>There are many economic challenges: lows levels of demand, cashflow pressures, lower levels of business confidence.</a:t>
          </a:r>
          <a:endParaRPr lang="en-US" sz="1400" b="1" kern="1200" dirty="0">
            <a:solidFill>
              <a:schemeClr val="tx1"/>
            </a:solidFill>
            <a:latin typeface="Gotham Book" pitchFamily="50" charset="0"/>
            <a:cs typeface="Gotham Book" pitchFamily="50" charset="0"/>
          </a:endParaRPr>
        </a:p>
      </dsp:txBody>
      <dsp:txXfrm>
        <a:off x="560962" y="316826"/>
        <a:ext cx="10028195" cy="515797"/>
      </dsp:txXfrm>
    </dsp:sp>
    <dsp:sp modelId="{DAA2610A-9486-40D6-B704-93D4CB6A0B19}">
      <dsp:nvSpPr>
        <dsp:cNvPr id="0" name=""/>
        <dsp:cNvSpPr/>
      </dsp:nvSpPr>
      <dsp:spPr>
        <a:xfrm>
          <a:off x="0" y="1110850"/>
          <a:ext cx="10606149" cy="844693"/>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sp>
    <dsp:sp modelId="{7C8A5DA1-9A21-40FF-A1FD-D4544F15FA35}">
      <dsp:nvSpPr>
        <dsp:cNvPr id="0" name=""/>
        <dsp:cNvSpPr/>
      </dsp:nvSpPr>
      <dsp:spPr>
        <a:xfrm>
          <a:off x="146850" y="1399696"/>
          <a:ext cx="267261" cy="267000"/>
        </a:xfrm>
        <a:prstGeom prst="rect">
          <a:avLst/>
        </a:prstGeom>
        <a:blipFill>
          <a:blip xmlns:r="http://schemas.openxmlformats.org/officeDocument/2006/relationships" r:embed="rId3">
            <a:biLevel thresh="25000"/>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3308200-E286-42CA-8378-36B2D21A5849}">
      <dsp:nvSpPr>
        <dsp:cNvPr id="0" name=""/>
        <dsp:cNvSpPr/>
      </dsp:nvSpPr>
      <dsp:spPr>
        <a:xfrm>
          <a:off x="568383" y="1246084"/>
          <a:ext cx="10028195" cy="515797"/>
        </a:xfrm>
        <a:prstGeom prst="rect">
          <a:avLst/>
        </a:prstGeom>
        <a:solidFill>
          <a:schemeClr val="accent6">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4589" tIns="54589" rIns="54589" bIns="54589" numCol="1" spcCol="1270" anchor="ctr" anchorCtr="0">
          <a:noAutofit/>
        </a:bodyPr>
        <a:lstStyle/>
        <a:p>
          <a:pPr marL="0" lvl="0" indent="0" algn="l" defTabSz="622300">
            <a:lnSpc>
              <a:spcPct val="100000"/>
            </a:lnSpc>
            <a:spcBef>
              <a:spcPct val="0"/>
            </a:spcBef>
            <a:spcAft>
              <a:spcPct val="35000"/>
            </a:spcAft>
            <a:buNone/>
          </a:pPr>
          <a:r>
            <a:rPr lang="en-US" sz="1400" b="1" kern="1200" dirty="0">
              <a:solidFill>
                <a:schemeClr val="tx1"/>
              </a:solidFill>
              <a:latin typeface="Gotham Book" pitchFamily="50" charset="0"/>
              <a:cs typeface="Gotham Book" pitchFamily="50" charset="0"/>
            </a:rPr>
            <a:t>The latest Budget cut personal taxes but not business taxation. There aren’t enough additional measures to increase investment. </a:t>
          </a:r>
        </a:p>
      </dsp:txBody>
      <dsp:txXfrm>
        <a:off x="568383" y="1246084"/>
        <a:ext cx="10028195" cy="515797"/>
      </dsp:txXfrm>
    </dsp:sp>
    <dsp:sp modelId="{CB10E902-A881-42FE-AC82-D41D952C87C3}">
      <dsp:nvSpPr>
        <dsp:cNvPr id="0" name=""/>
        <dsp:cNvSpPr/>
      </dsp:nvSpPr>
      <dsp:spPr>
        <a:xfrm>
          <a:off x="0" y="2084493"/>
          <a:ext cx="10606149" cy="844693"/>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sp>
    <dsp:sp modelId="{3C8B14B7-ECB8-45D0-B474-12496006570F}">
      <dsp:nvSpPr>
        <dsp:cNvPr id="0" name=""/>
        <dsp:cNvSpPr/>
      </dsp:nvSpPr>
      <dsp:spPr>
        <a:xfrm rot="19870043">
          <a:off x="146850" y="2373339"/>
          <a:ext cx="267261" cy="267000"/>
        </a:xfrm>
        <a:prstGeom prst="rect">
          <a:avLst/>
        </a:prstGeom>
        <a:blipFill>
          <a:blip xmlns:r="http://schemas.openxmlformats.org/officeDocument/2006/relationships" r:embed="rId5">
            <a:biLevel thresh="25000"/>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E426A0-DFCC-4319-8EC8-41A8F549F6A0}">
      <dsp:nvSpPr>
        <dsp:cNvPr id="0" name=""/>
        <dsp:cNvSpPr/>
      </dsp:nvSpPr>
      <dsp:spPr>
        <a:xfrm>
          <a:off x="560962" y="2264111"/>
          <a:ext cx="10028195" cy="515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589" tIns="54589" rIns="54589" bIns="54589" numCol="1" spcCol="1270" anchor="ctr" anchorCtr="0">
          <a:noAutofit/>
        </a:bodyPr>
        <a:lstStyle/>
        <a:p>
          <a:pPr marL="0" lvl="0" indent="0" algn="l" defTabSz="622300">
            <a:lnSpc>
              <a:spcPct val="100000"/>
            </a:lnSpc>
            <a:spcBef>
              <a:spcPct val="0"/>
            </a:spcBef>
            <a:spcAft>
              <a:spcPct val="35000"/>
            </a:spcAft>
            <a:buNone/>
          </a:pPr>
          <a:r>
            <a:rPr lang="en-GB" sz="1400" b="1" kern="1200" dirty="0">
              <a:solidFill>
                <a:schemeClr val="tx1"/>
              </a:solidFill>
              <a:latin typeface="Gotham Book" pitchFamily="50" charset="0"/>
              <a:cs typeface="Gotham Book" pitchFamily="50" charset="0"/>
            </a:rPr>
            <a:t>Inflation has started to ease, and energy bills are going down in April. Consumer spending could increase in Q2. In the GfK consumer confidence index, perception of general economic situation has improved.</a:t>
          </a:r>
        </a:p>
        <a:p>
          <a:pPr marL="0" lvl="0" indent="0" algn="l" defTabSz="622300">
            <a:lnSpc>
              <a:spcPct val="100000"/>
            </a:lnSpc>
            <a:spcBef>
              <a:spcPct val="0"/>
            </a:spcBef>
            <a:spcAft>
              <a:spcPct val="35000"/>
            </a:spcAft>
            <a:buNone/>
          </a:pPr>
          <a:endParaRPr lang="en-US" sz="1400" b="1" kern="1200" dirty="0">
            <a:solidFill>
              <a:schemeClr val="tx1"/>
            </a:solidFill>
            <a:latin typeface="Gotham Book" pitchFamily="50" charset="0"/>
            <a:cs typeface="Gotham Book" pitchFamily="50" charset="0"/>
          </a:endParaRPr>
        </a:p>
      </dsp:txBody>
      <dsp:txXfrm>
        <a:off x="560962" y="2264111"/>
        <a:ext cx="10028195" cy="515797"/>
      </dsp:txXfrm>
    </dsp:sp>
    <dsp:sp modelId="{4146B53E-8FE4-4C30-B017-3EEB6F0C5BF2}">
      <dsp:nvSpPr>
        <dsp:cNvPr id="0" name=""/>
        <dsp:cNvSpPr/>
      </dsp:nvSpPr>
      <dsp:spPr>
        <a:xfrm>
          <a:off x="0" y="3058136"/>
          <a:ext cx="10606149" cy="844693"/>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sp>
    <dsp:sp modelId="{B19803D0-14C2-45C1-A6B7-DD3EEC873B78}">
      <dsp:nvSpPr>
        <dsp:cNvPr id="0" name=""/>
        <dsp:cNvSpPr/>
      </dsp:nvSpPr>
      <dsp:spPr>
        <a:xfrm>
          <a:off x="146850" y="3346982"/>
          <a:ext cx="267261" cy="267000"/>
        </a:xfrm>
        <a:prstGeom prst="rect">
          <a:avLst/>
        </a:prstGeom>
        <a:blipFill>
          <a:blip xmlns:r="http://schemas.openxmlformats.org/officeDocument/2006/relationships" r:embed="rId7">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0AFF22-F471-48D2-9C81-89A5254DD14B}">
      <dsp:nvSpPr>
        <dsp:cNvPr id="0" name=""/>
        <dsp:cNvSpPr/>
      </dsp:nvSpPr>
      <dsp:spPr>
        <a:xfrm>
          <a:off x="560962" y="3237754"/>
          <a:ext cx="10028195" cy="515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589" tIns="54589" rIns="54589" bIns="54589" numCol="1" spcCol="1270" anchor="ctr" anchorCtr="0">
          <a:noAutofit/>
        </a:bodyPr>
        <a:lstStyle/>
        <a:p>
          <a:pPr marL="0" lvl="0" indent="0" algn="l" defTabSz="622300">
            <a:lnSpc>
              <a:spcPct val="100000"/>
            </a:lnSpc>
            <a:spcBef>
              <a:spcPct val="0"/>
            </a:spcBef>
            <a:spcAft>
              <a:spcPct val="35000"/>
            </a:spcAft>
            <a:buNone/>
          </a:pPr>
          <a:r>
            <a:rPr lang="en-GB" sz="1400" b="1" kern="1200" dirty="0">
              <a:solidFill>
                <a:schemeClr val="tx1"/>
              </a:solidFill>
              <a:latin typeface="Gotham Book" pitchFamily="50" charset="0"/>
              <a:cs typeface="Gotham Book" pitchFamily="50" charset="0"/>
            </a:rPr>
            <a:t>Economy will continue to show low levels of growth. </a:t>
          </a:r>
          <a:endParaRPr lang="en-US" sz="1400" b="1" kern="1200" dirty="0">
            <a:solidFill>
              <a:schemeClr val="tx1"/>
            </a:solidFill>
            <a:latin typeface="Gotham Book" pitchFamily="50" charset="0"/>
            <a:cs typeface="Gotham Book" pitchFamily="50" charset="0"/>
          </a:endParaRPr>
        </a:p>
      </dsp:txBody>
      <dsp:txXfrm>
        <a:off x="560962" y="3237754"/>
        <a:ext cx="10028195" cy="515797"/>
      </dsp:txXfrm>
    </dsp:sp>
    <dsp:sp modelId="{5ECB2DD3-A854-46AE-975B-DADC695C47C0}">
      <dsp:nvSpPr>
        <dsp:cNvPr id="0" name=""/>
        <dsp:cNvSpPr/>
      </dsp:nvSpPr>
      <dsp:spPr>
        <a:xfrm>
          <a:off x="0" y="4031779"/>
          <a:ext cx="10606149" cy="844693"/>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sp>
    <dsp:sp modelId="{23959632-B628-407B-B603-37E8A10C8116}">
      <dsp:nvSpPr>
        <dsp:cNvPr id="0" name=""/>
        <dsp:cNvSpPr/>
      </dsp:nvSpPr>
      <dsp:spPr>
        <a:xfrm>
          <a:off x="146850" y="4320625"/>
          <a:ext cx="267261" cy="267000"/>
        </a:xfrm>
        <a:prstGeom prst="rect">
          <a:avLst/>
        </a:prstGeom>
        <a:blipFill>
          <a:blip xmlns:r="http://schemas.openxmlformats.org/officeDocument/2006/relationships" r:embed="rId9">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ECAB8F-13DA-4F45-9E1F-E1F42F315CB5}">
      <dsp:nvSpPr>
        <dsp:cNvPr id="0" name=""/>
        <dsp:cNvSpPr/>
      </dsp:nvSpPr>
      <dsp:spPr>
        <a:xfrm>
          <a:off x="560962" y="4211397"/>
          <a:ext cx="10028195" cy="515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589" tIns="54589" rIns="54589" bIns="54589" numCol="1" spcCol="1270" anchor="ctr" anchorCtr="0">
          <a:noAutofit/>
        </a:bodyPr>
        <a:lstStyle/>
        <a:p>
          <a:pPr marL="0" lvl="0" indent="0" algn="l" defTabSz="622300">
            <a:lnSpc>
              <a:spcPct val="100000"/>
            </a:lnSpc>
            <a:spcBef>
              <a:spcPct val="0"/>
            </a:spcBef>
            <a:spcAft>
              <a:spcPct val="35000"/>
            </a:spcAft>
            <a:buNone/>
          </a:pPr>
          <a:r>
            <a:rPr lang="en-GB" sz="1400" b="1" kern="1200" dirty="0">
              <a:solidFill>
                <a:schemeClr val="tx1"/>
              </a:solidFill>
              <a:latin typeface="Gotham Book" pitchFamily="50" charset="0"/>
              <a:cs typeface="Gotham Book" pitchFamily="50" charset="0"/>
            </a:rPr>
            <a:t>Forecast growth for 2024: 0.5% to 0.8%. </a:t>
          </a:r>
          <a:endParaRPr lang="en-US" sz="1400" b="1" kern="1200" dirty="0">
            <a:solidFill>
              <a:schemeClr val="tx1"/>
            </a:solidFill>
            <a:latin typeface="Gotham Book" pitchFamily="50" charset="0"/>
            <a:cs typeface="Gotham Book" pitchFamily="50" charset="0"/>
          </a:endParaRPr>
        </a:p>
      </dsp:txBody>
      <dsp:txXfrm>
        <a:off x="560962" y="4211397"/>
        <a:ext cx="10028195" cy="515797"/>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DC5DD4C-8CA8-FB48-94D4-535B1C97F247}" type="datetimeFigureOut">
              <a:rPr lang="en-US" smtClean="0"/>
              <a:t>3/26/2024</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B9B6E01-DDEA-E04E-BC5B-9A31F56FFC02}" type="slidenum">
              <a:rPr lang="en-US" smtClean="0"/>
              <a:t>‹#›</a:t>
            </a:fld>
            <a:endParaRPr lang="en-US" dirty="0"/>
          </a:p>
        </p:txBody>
      </p:sp>
    </p:spTree>
    <p:extLst>
      <p:ext uri="{BB962C8B-B14F-4D97-AF65-F5344CB8AC3E}">
        <p14:creationId xmlns:p14="http://schemas.microsoft.com/office/powerpoint/2010/main" val="256017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55661-6826-41E0-BB44-C3AA80A591D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19550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55661-6826-41E0-BB44-C3AA80A591D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51414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55661-6826-41E0-BB44-C3AA80A591D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53168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55661-6826-41E0-BB44-C3AA80A591D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65692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55661-6826-41E0-BB44-C3AA80A591D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83360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55661-6826-41E0-BB44-C3AA80A591D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0247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C55661-6826-41E0-BB44-C3AA80A591D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11558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3.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8.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4DA4B-A5CA-4240-9740-81CF66C8B95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21E51FE-BA37-3D42-86BF-8565851277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486753A-E4A5-B741-9586-531746EBA6A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1AAC9A5-99D5-CB42-BBE5-DF31932BF41D}"/>
              </a:ext>
            </a:extLst>
          </p:cNvPr>
          <p:cNvSpPr>
            <a:spLocks noGrp="1"/>
          </p:cNvSpPr>
          <p:nvPr>
            <p:ph type="ftr" sz="quarter" idx="11"/>
          </p:nvPr>
        </p:nvSpPr>
        <p:spPr/>
        <p:txBody>
          <a:bodyPr/>
          <a:lstStyle/>
          <a:p>
            <a:r>
              <a:rPr lang="en-GB"/>
              <a:t>1 Levels above 50 indicate growth</a:t>
            </a:r>
            <a:endParaRPr lang="en-US" dirty="0"/>
          </a:p>
        </p:txBody>
      </p:sp>
      <p:sp>
        <p:nvSpPr>
          <p:cNvPr id="6" name="Slide Number Placeholder 5">
            <a:extLst>
              <a:ext uri="{FF2B5EF4-FFF2-40B4-BE49-F238E27FC236}">
                <a16:creationId xmlns:a16="http://schemas.microsoft.com/office/drawing/2014/main" id="{930523AF-3A65-3344-93FC-AE56330BEA8E}"/>
              </a:ext>
            </a:extLst>
          </p:cNvPr>
          <p:cNvSpPr>
            <a:spLocks noGrp="1"/>
          </p:cNvSpPr>
          <p:nvPr>
            <p:ph type="sldNum" sz="quarter" idx="12"/>
          </p:nvPr>
        </p:nvSpPr>
        <p:spPr/>
        <p:txBody>
          <a:bodyPr/>
          <a:lstStyle/>
          <a:p>
            <a:fld id="{186A3454-5616-1744-B3A9-155B062F36B9}" type="slidenum">
              <a:rPr lang="en-US" smtClean="0"/>
              <a:t>‹#›</a:t>
            </a:fld>
            <a:endParaRPr lang="en-US" dirty="0"/>
          </a:p>
        </p:txBody>
      </p:sp>
    </p:spTree>
    <p:extLst>
      <p:ext uri="{BB962C8B-B14F-4D97-AF65-F5344CB8AC3E}">
        <p14:creationId xmlns:p14="http://schemas.microsoft.com/office/powerpoint/2010/main" val="3318628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FC8CD-E9FF-DD4D-AAEF-EE400ADF08A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E437DA4-B2B6-934F-9E4A-D73E74BA403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126EAF2-8515-614E-B4C2-8FED8AEA9D4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DA7A025-C3E8-3848-8A2A-392842A957C2}"/>
              </a:ext>
            </a:extLst>
          </p:cNvPr>
          <p:cNvSpPr>
            <a:spLocks noGrp="1"/>
          </p:cNvSpPr>
          <p:nvPr>
            <p:ph type="ftr" sz="quarter" idx="11"/>
          </p:nvPr>
        </p:nvSpPr>
        <p:spPr/>
        <p:txBody>
          <a:bodyPr/>
          <a:lstStyle/>
          <a:p>
            <a:r>
              <a:rPr lang="en-GB"/>
              <a:t>1 Levels above 50 indicate growth</a:t>
            </a:r>
            <a:endParaRPr lang="en-US" dirty="0"/>
          </a:p>
        </p:txBody>
      </p:sp>
      <p:sp>
        <p:nvSpPr>
          <p:cNvPr id="6" name="Slide Number Placeholder 5">
            <a:extLst>
              <a:ext uri="{FF2B5EF4-FFF2-40B4-BE49-F238E27FC236}">
                <a16:creationId xmlns:a16="http://schemas.microsoft.com/office/drawing/2014/main" id="{472C311F-0F3C-B64C-AB9D-CAE22BE168B3}"/>
              </a:ext>
            </a:extLst>
          </p:cNvPr>
          <p:cNvSpPr>
            <a:spLocks noGrp="1"/>
          </p:cNvSpPr>
          <p:nvPr>
            <p:ph type="sldNum" sz="quarter" idx="12"/>
          </p:nvPr>
        </p:nvSpPr>
        <p:spPr/>
        <p:txBody>
          <a:bodyPr/>
          <a:lstStyle/>
          <a:p>
            <a:fld id="{186A3454-5616-1744-B3A9-155B062F36B9}" type="slidenum">
              <a:rPr lang="en-US" smtClean="0"/>
              <a:t>‹#›</a:t>
            </a:fld>
            <a:endParaRPr lang="en-US" dirty="0"/>
          </a:p>
        </p:txBody>
      </p:sp>
    </p:spTree>
    <p:extLst>
      <p:ext uri="{BB962C8B-B14F-4D97-AF65-F5344CB8AC3E}">
        <p14:creationId xmlns:p14="http://schemas.microsoft.com/office/powerpoint/2010/main" val="664678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4A1497-9587-3C43-8244-E028C87DA93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89221D8-647D-EF42-A590-0B313E917C0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478C315-52D2-2348-92CC-A730A12145F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46B56A6-6076-1045-A235-668C2C65FA34}"/>
              </a:ext>
            </a:extLst>
          </p:cNvPr>
          <p:cNvSpPr>
            <a:spLocks noGrp="1"/>
          </p:cNvSpPr>
          <p:nvPr>
            <p:ph type="ftr" sz="quarter" idx="11"/>
          </p:nvPr>
        </p:nvSpPr>
        <p:spPr/>
        <p:txBody>
          <a:bodyPr/>
          <a:lstStyle/>
          <a:p>
            <a:r>
              <a:rPr lang="en-GB"/>
              <a:t>1 Levels above 50 indicate growth</a:t>
            </a:r>
            <a:endParaRPr lang="en-US" dirty="0"/>
          </a:p>
        </p:txBody>
      </p:sp>
      <p:sp>
        <p:nvSpPr>
          <p:cNvPr id="6" name="Slide Number Placeholder 5">
            <a:extLst>
              <a:ext uri="{FF2B5EF4-FFF2-40B4-BE49-F238E27FC236}">
                <a16:creationId xmlns:a16="http://schemas.microsoft.com/office/drawing/2014/main" id="{150875F8-B4FD-284A-ABBC-69551DFAC5EC}"/>
              </a:ext>
            </a:extLst>
          </p:cNvPr>
          <p:cNvSpPr>
            <a:spLocks noGrp="1"/>
          </p:cNvSpPr>
          <p:nvPr>
            <p:ph type="sldNum" sz="quarter" idx="12"/>
          </p:nvPr>
        </p:nvSpPr>
        <p:spPr/>
        <p:txBody>
          <a:bodyPr/>
          <a:lstStyle/>
          <a:p>
            <a:fld id="{186A3454-5616-1744-B3A9-155B062F36B9}" type="slidenum">
              <a:rPr lang="en-US" smtClean="0"/>
              <a:t>‹#›</a:t>
            </a:fld>
            <a:endParaRPr lang="en-US" dirty="0"/>
          </a:p>
        </p:txBody>
      </p:sp>
    </p:spTree>
    <p:extLst>
      <p:ext uri="{BB962C8B-B14F-4D97-AF65-F5344CB8AC3E}">
        <p14:creationId xmlns:p14="http://schemas.microsoft.com/office/powerpoint/2010/main" val="3485494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37ED945-167B-B242-A596-8C4FF1732686}"/>
              </a:ext>
            </a:extLst>
          </p:cNvPr>
          <p:cNvSpPr/>
          <p:nvPr userDrawn="1"/>
        </p:nvSpPr>
        <p:spPr>
          <a:xfrm>
            <a:off x="0" y="5774785"/>
            <a:ext cx="12192000" cy="11011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6DE7F52-1EA8-BD4D-81AA-5263E022491E}"/>
              </a:ext>
            </a:extLst>
          </p:cNvPr>
          <p:cNvPicPr>
            <a:picLocks noChangeAspect="1"/>
          </p:cNvPicPr>
          <p:nvPr userDrawn="1"/>
        </p:nvPicPr>
        <p:blipFill rotWithShape="1">
          <a:blip r:embed="rId2"/>
          <a:srcRect t="-2865" r="69073"/>
          <a:stretch/>
        </p:blipFill>
        <p:spPr>
          <a:xfrm>
            <a:off x="11470491" y="6008246"/>
            <a:ext cx="508149" cy="705796"/>
          </a:xfrm>
          <a:prstGeom prst="rect">
            <a:avLst/>
          </a:prstGeom>
        </p:spPr>
      </p:pic>
      <p:grpSp>
        <p:nvGrpSpPr>
          <p:cNvPr id="5" name="Group 4">
            <a:extLst>
              <a:ext uri="{FF2B5EF4-FFF2-40B4-BE49-F238E27FC236}">
                <a16:creationId xmlns:a16="http://schemas.microsoft.com/office/drawing/2014/main" id="{02FF6491-01A6-A743-A44D-432B34FD51CE}"/>
              </a:ext>
            </a:extLst>
          </p:cNvPr>
          <p:cNvGrpSpPr/>
          <p:nvPr userDrawn="1"/>
        </p:nvGrpSpPr>
        <p:grpSpPr>
          <a:xfrm>
            <a:off x="-1" y="5729066"/>
            <a:ext cx="12192001" cy="45719"/>
            <a:chOff x="-1" y="-1"/>
            <a:chExt cx="12192001" cy="62028"/>
          </a:xfrm>
        </p:grpSpPr>
        <p:grpSp>
          <p:nvGrpSpPr>
            <p:cNvPr id="6" name="Group 5">
              <a:extLst>
                <a:ext uri="{FF2B5EF4-FFF2-40B4-BE49-F238E27FC236}">
                  <a16:creationId xmlns:a16="http://schemas.microsoft.com/office/drawing/2014/main" id="{36C9A4FD-8BEE-C94A-90EE-12A6D4F8888F}"/>
                </a:ext>
              </a:extLst>
            </p:cNvPr>
            <p:cNvGrpSpPr/>
            <p:nvPr/>
          </p:nvGrpSpPr>
          <p:grpSpPr>
            <a:xfrm rot="16200000">
              <a:off x="3398259" y="-3397715"/>
              <a:ext cx="61482" cy="6858001"/>
              <a:chOff x="7172325" y="-1"/>
              <a:chExt cx="122963" cy="6858001"/>
            </a:xfrm>
          </p:grpSpPr>
          <p:sp>
            <p:nvSpPr>
              <p:cNvPr id="17" name="Rectangle 16">
                <a:extLst>
                  <a:ext uri="{FF2B5EF4-FFF2-40B4-BE49-F238E27FC236}">
                    <a16:creationId xmlns:a16="http://schemas.microsoft.com/office/drawing/2014/main" id="{D263834C-C696-7B4A-9A94-4FE51181A0AE}"/>
                  </a:ext>
                </a:extLst>
              </p:cNvPr>
              <p:cNvSpPr/>
              <p:nvPr/>
            </p:nvSpPr>
            <p:spPr>
              <a:xfrm>
                <a:off x="7172325" y="-1"/>
                <a:ext cx="122963" cy="12573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A0514D-56DC-5E41-A05D-214CF1AD44C6}"/>
                  </a:ext>
                </a:extLst>
              </p:cNvPr>
              <p:cNvSpPr/>
              <p:nvPr/>
            </p:nvSpPr>
            <p:spPr>
              <a:xfrm>
                <a:off x="7173415" y="1257301"/>
                <a:ext cx="120783" cy="425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125DE49-B56A-4945-9FD2-7C3FA59DC4D8}"/>
                  </a:ext>
                </a:extLst>
              </p:cNvPr>
              <p:cNvSpPr/>
              <p:nvPr/>
            </p:nvSpPr>
            <p:spPr>
              <a:xfrm>
                <a:off x="7173415" y="1611643"/>
                <a:ext cx="120783" cy="10325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F952F8-5D6A-1244-B41E-80E303B95DB6}"/>
                  </a:ext>
                </a:extLst>
              </p:cNvPr>
              <p:cNvSpPr/>
              <p:nvPr/>
            </p:nvSpPr>
            <p:spPr>
              <a:xfrm>
                <a:off x="7173415" y="2644218"/>
                <a:ext cx="120783" cy="452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F6D4806-25F9-5641-9609-AE9BD70BA2DE}"/>
                  </a:ext>
                </a:extLst>
              </p:cNvPr>
              <p:cNvSpPr/>
              <p:nvPr/>
            </p:nvSpPr>
            <p:spPr>
              <a:xfrm>
                <a:off x="7173415" y="3094347"/>
                <a:ext cx="120783" cy="10298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D031E06-FCDA-104D-8EF4-1EE25C22265E}"/>
                  </a:ext>
                </a:extLst>
              </p:cNvPr>
              <p:cNvSpPr/>
              <p:nvPr/>
            </p:nvSpPr>
            <p:spPr>
              <a:xfrm>
                <a:off x="7173415" y="3987539"/>
                <a:ext cx="120783" cy="943690"/>
              </a:xfrm>
              <a:prstGeom prst="rect">
                <a:avLst/>
              </a:prstGeom>
              <a:solidFill>
                <a:srgbClr val="29A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E770B9-56A5-5C4C-B406-F66D5F39BA51}"/>
                  </a:ext>
                </a:extLst>
              </p:cNvPr>
              <p:cNvSpPr/>
              <p:nvPr/>
            </p:nvSpPr>
            <p:spPr>
              <a:xfrm>
                <a:off x="7173415" y="4878373"/>
                <a:ext cx="120783" cy="11940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59EDA1A-40F0-2144-BECA-A4AF88439F2D}"/>
                  </a:ext>
                </a:extLst>
              </p:cNvPr>
              <p:cNvSpPr/>
              <p:nvPr/>
            </p:nvSpPr>
            <p:spPr>
              <a:xfrm>
                <a:off x="7173415" y="5914310"/>
                <a:ext cx="120783" cy="943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5579FB9D-7ED2-C847-961B-BE046197B0E8}"/>
                </a:ext>
              </a:extLst>
            </p:cNvPr>
            <p:cNvGrpSpPr/>
            <p:nvPr/>
          </p:nvGrpSpPr>
          <p:grpSpPr>
            <a:xfrm rot="16200000">
              <a:off x="9494260" y="-2636259"/>
              <a:ext cx="61482" cy="5333998"/>
              <a:chOff x="7172325" y="-1"/>
              <a:chExt cx="122963" cy="5333998"/>
            </a:xfrm>
          </p:grpSpPr>
          <p:sp>
            <p:nvSpPr>
              <p:cNvPr id="10" name="Rectangle 9">
                <a:extLst>
                  <a:ext uri="{FF2B5EF4-FFF2-40B4-BE49-F238E27FC236}">
                    <a16:creationId xmlns:a16="http://schemas.microsoft.com/office/drawing/2014/main" id="{2DDD2B1E-7478-984D-B3FF-261BE4C330DA}"/>
                  </a:ext>
                </a:extLst>
              </p:cNvPr>
              <p:cNvSpPr/>
              <p:nvPr/>
            </p:nvSpPr>
            <p:spPr>
              <a:xfrm>
                <a:off x="7172325" y="-1"/>
                <a:ext cx="122963" cy="12573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1252692-88C0-8445-9CDF-82C8DE42190F}"/>
                  </a:ext>
                </a:extLst>
              </p:cNvPr>
              <p:cNvSpPr/>
              <p:nvPr/>
            </p:nvSpPr>
            <p:spPr>
              <a:xfrm>
                <a:off x="7173415" y="1257301"/>
                <a:ext cx="120783" cy="425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6DD795-7EA5-6D4A-AA40-ED08351B6A94}"/>
                  </a:ext>
                </a:extLst>
              </p:cNvPr>
              <p:cNvSpPr/>
              <p:nvPr/>
            </p:nvSpPr>
            <p:spPr>
              <a:xfrm>
                <a:off x="7173415" y="1611643"/>
                <a:ext cx="120783" cy="10325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76B19B7-F606-9342-BF8C-E1C499DFCEDB}"/>
                  </a:ext>
                </a:extLst>
              </p:cNvPr>
              <p:cNvSpPr/>
              <p:nvPr/>
            </p:nvSpPr>
            <p:spPr>
              <a:xfrm>
                <a:off x="7173415" y="2644218"/>
                <a:ext cx="120783" cy="452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D52B7DE-1488-AD48-BA0A-4A26F172F194}"/>
                  </a:ext>
                </a:extLst>
              </p:cNvPr>
              <p:cNvSpPr/>
              <p:nvPr/>
            </p:nvSpPr>
            <p:spPr>
              <a:xfrm>
                <a:off x="7173415" y="3094347"/>
                <a:ext cx="120783" cy="10298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A63479E-69EF-0340-ABDD-D72DE6114D66}"/>
                  </a:ext>
                </a:extLst>
              </p:cNvPr>
              <p:cNvSpPr/>
              <p:nvPr/>
            </p:nvSpPr>
            <p:spPr>
              <a:xfrm>
                <a:off x="7173415" y="3987539"/>
                <a:ext cx="120783" cy="943690"/>
              </a:xfrm>
              <a:prstGeom prst="rect">
                <a:avLst/>
              </a:prstGeom>
              <a:solidFill>
                <a:srgbClr val="29A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47AD381-FEF4-7B4A-945B-A5D45E8B0657}"/>
                  </a:ext>
                </a:extLst>
              </p:cNvPr>
              <p:cNvSpPr/>
              <p:nvPr/>
            </p:nvSpPr>
            <p:spPr>
              <a:xfrm>
                <a:off x="7173415" y="4878373"/>
                <a:ext cx="120783" cy="4556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Footer Placeholder 2">
            <a:extLst>
              <a:ext uri="{FF2B5EF4-FFF2-40B4-BE49-F238E27FC236}">
                <a16:creationId xmlns:a16="http://schemas.microsoft.com/office/drawing/2014/main" id="{4025D23D-CC86-47AB-8117-A7730A780827}"/>
              </a:ext>
            </a:extLst>
          </p:cNvPr>
          <p:cNvSpPr>
            <a:spLocks noGrp="1"/>
          </p:cNvSpPr>
          <p:nvPr>
            <p:ph type="ftr" sz="quarter" idx="11"/>
          </p:nvPr>
        </p:nvSpPr>
        <p:spPr>
          <a:xfrm>
            <a:off x="136556" y="6139779"/>
            <a:ext cx="1927634" cy="405827"/>
          </a:xfrm>
        </p:spPr>
        <p:txBody>
          <a:bodyPr/>
          <a:lstStyle>
            <a:lvl1pPr>
              <a:defRPr sz="1500" b="1">
                <a:solidFill>
                  <a:schemeClr val="bg1"/>
                </a:solidFill>
                <a:latin typeface="Gotham Book" pitchFamily="50" charset="0"/>
                <a:cs typeface="Gotham Book" pitchFamily="50" charset="0"/>
              </a:defRPr>
            </a:lvl1pPr>
          </a:lstStyle>
          <a:p>
            <a:r>
              <a:rPr lang="en-GB"/>
              <a:t>1 Levels above 50 indicate growth</a:t>
            </a:r>
            <a:endParaRPr lang="en-US"/>
          </a:p>
        </p:txBody>
      </p:sp>
    </p:spTree>
    <p:extLst>
      <p:ext uri="{BB962C8B-B14F-4D97-AF65-F5344CB8AC3E}">
        <p14:creationId xmlns:p14="http://schemas.microsoft.com/office/powerpoint/2010/main" val="1440258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44B3EC-D41B-034D-B7A3-E0D5B97E075F}"/>
              </a:ext>
            </a:extLst>
          </p:cNvPr>
          <p:cNvSpPr/>
          <p:nvPr userDrawn="1"/>
        </p:nvSpPr>
        <p:spPr>
          <a:xfrm>
            <a:off x="0" y="0"/>
            <a:ext cx="12192000" cy="47798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F4C73E9F-1A88-2643-9A10-CBF4F2E7CBEF}"/>
              </a:ext>
            </a:extLst>
          </p:cNvPr>
          <p:cNvGrpSpPr/>
          <p:nvPr userDrawn="1"/>
        </p:nvGrpSpPr>
        <p:grpSpPr>
          <a:xfrm>
            <a:off x="-1" y="2164"/>
            <a:ext cx="12192001" cy="45719"/>
            <a:chOff x="-1" y="-1"/>
            <a:chExt cx="12192001" cy="62028"/>
          </a:xfrm>
        </p:grpSpPr>
        <p:grpSp>
          <p:nvGrpSpPr>
            <p:cNvPr id="12" name="Group 11">
              <a:extLst>
                <a:ext uri="{FF2B5EF4-FFF2-40B4-BE49-F238E27FC236}">
                  <a16:creationId xmlns:a16="http://schemas.microsoft.com/office/drawing/2014/main" id="{D0170351-7D9B-CC41-8281-5555F228EE21}"/>
                </a:ext>
              </a:extLst>
            </p:cNvPr>
            <p:cNvGrpSpPr/>
            <p:nvPr/>
          </p:nvGrpSpPr>
          <p:grpSpPr>
            <a:xfrm rot="16200000">
              <a:off x="3398259" y="-3397715"/>
              <a:ext cx="61482" cy="6858001"/>
              <a:chOff x="7172325" y="-1"/>
              <a:chExt cx="122963" cy="6858001"/>
            </a:xfrm>
          </p:grpSpPr>
          <p:sp>
            <p:nvSpPr>
              <p:cNvPr id="21" name="Rectangle 20">
                <a:extLst>
                  <a:ext uri="{FF2B5EF4-FFF2-40B4-BE49-F238E27FC236}">
                    <a16:creationId xmlns:a16="http://schemas.microsoft.com/office/drawing/2014/main" id="{BC5844FA-AAA6-AC44-BB8F-C5A5107D3624}"/>
                  </a:ext>
                </a:extLst>
              </p:cNvPr>
              <p:cNvSpPr/>
              <p:nvPr/>
            </p:nvSpPr>
            <p:spPr>
              <a:xfrm>
                <a:off x="7172325" y="-1"/>
                <a:ext cx="122963" cy="12573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5745D5C8-CEEF-7943-BA15-F982C73E1370}"/>
                  </a:ext>
                </a:extLst>
              </p:cNvPr>
              <p:cNvSpPr/>
              <p:nvPr/>
            </p:nvSpPr>
            <p:spPr>
              <a:xfrm>
                <a:off x="7173415" y="1257301"/>
                <a:ext cx="120783" cy="425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3832D86A-587B-9B45-BF90-21D8EDD0BD48}"/>
                  </a:ext>
                </a:extLst>
              </p:cNvPr>
              <p:cNvSpPr/>
              <p:nvPr/>
            </p:nvSpPr>
            <p:spPr>
              <a:xfrm>
                <a:off x="7173415" y="1611643"/>
                <a:ext cx="120783" cy="10325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A7F73FE-ECC4-4D47-89BD-E3179D8E2644}"/>
                  </a:ext>
                </a:extLst>
              </p:cNvPr>
              <p:cNvSpPr/>
              <p:nvPr/>
            </p:nvSpPr>
            <p:spPr>
              <a:xfrm>
                <a:off x="7173415" y="2644218"/>
                <a:ext cx="120783" cy="452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F30CD6A-E697-4147-9521-28107A475896}"/>
                  </a:ext>
                </a:extLst>
              </p:cNvPr>
              <p:cNvSpPr/>
              <p:nvPr/>
            </p:nvSpPr>
            <p:spPr>
              <a:xfrm>
                <a:off x="7173415" y="3094347"/>
                <a:ext cx="120783" cy="10298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1F826CF2-AF80-BB41-8DA9-A1C345056310}"/>
                  </a:ext>
                </a:extLst>
              </p:cNvPr>
              <p:cNvSpPr/>
              <p:nvPr/>
            </p:nvSpPr>
            <p:spPr>
              <a:xfrm>
                <a:off x="7173415" y="3987539"/>
                <a:ext cx="120783" cy="943690"/>
              </a:xfrm>
              <a:prstGeom prst="rect">
                <a:avLst/>
              </a:prstGeom>
              <a:solidFill>
                <a:srgbClr val="29A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8170294-6303-4043-A4E9-F57FF21E92AA}"/>
                  </a:ext>
                </a:extLst>
              </p:cNvPr>
              <p:cNvSpPr/>
              <p:nvPr/>
            </p:nvSpPr>
            <p:spPr>
              <a:xfrm>
                <a:off x="7173415" y="4878373"/>
                <a:ext cx="120783" cy="11940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3187655-FFD6-A849-BA40-10944AB1FB90}"/>
                  </a:ext>
                </a:extLst>
              </p:cNvPr>
              <p:cNvSpPr/>
              <p:nvPr/>
            </p:nvSpPr>
            <p:spPr>
              <a:xfrm>
                <a:off x="7173415" y="5914310"/>
                <a:ext cx="120783" cy="943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D29F78CC-05D8-CC4C-BB55-F9996838EBDB}"/>
                </a:ext>
              </a:extLst>
            </p:cNvPr>
            <p:cNvGrpSpPr/>
            <p:nvPr/>
          </p:nvGrpSpPr>
          <p:grpSpPr>
            <a:xfrm rot="16200000">
              <a:off x="9494260" y="-2636259"/>
              <a:ext cx="61482" cy="5333998"/>
              <a:chOff x="7172325" y="-1"/>
              <a:chExt cx="122963" cy="5333998"/>
            </a:xfrm>
          </p:grpSpPr>
          <p:sp>
            <p:nvSpPr>
              <p:cNvPr id="14" name="Rectangle 13">
                <a:extLst>
                  <a:ext uri="{FF2B5EF4-FFF2-40B4-BE49-F238E27FC236}">
                    <a16:creationId xmlns:a16="http://schemas.microsoft.com/office/drawing/2014/main" id="{DC09A8E2-42E6-0C4F-94F4-749DF6510CE2}"/>
                  </a:ext>
                </a:extLst>
              </p:cNvPr>
              <p:cNvSpPr/>
              <p:nvPr/>
            </p:nvSpPr>
            <p:spPr>
              <a:xfrm>
                <a:off x="7172325" y="-1"/>
                <a:ext cx="122963" cy="12573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25B7286-FAB6-164B-ADF2-1C78D84C2349}"/>
                  </a:ext>
                </a:extLst>
              </p:cNvPr>
              <p:cNvSpPr/>
              <p:nvPr/>
            </p:nvSpPr>
            <p:spPr>
              <a:xfrm>
                <a:off x="7173415" y="1257301"/>
                <a:ext cx="120783" cy="425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97EFEBA-43DE-2643-88BD-C168330343C0}"/>
                  </a:ext>
                </a:extLst>
              </p:cNvPr>
              <p:cNvSpPr/>
              <p:nvPr/>
            </p:nvSpPr>
            <p:spPr>
              <a:xfrm>
                <a:off x="7173415" y="1611643"/>
                <a:ext cx="120783" cy="10325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B211B97-9F38-0A48-9B8D-781AF7D45584}"/>
                  </a:ext>
                </a:extLst>
              </p:cNvPr>
              <p:cNvSpPr/>
              <p:nvPr/>
            </p:nvSpPr>
            <p:spPr>
              <a:xfrm>
                <a:off x="7173415" y="2644218"/>
                <a:ext cx="120783" cy="452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1EB3157-52A7-8044-B9BD-52D93F9790B8}"/>
                  </a:ext>
                </a:extLst>
              </p:cNvPr>
              <p:cNvSpPr/>
              <p:nvPr/>
            </p:nvSpPr>
            <p:spPr>
              <a:xfrm>
                <a:off x="7173415" y="3094347"/>
                <a:ext cx="120783" cy="10298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076D372-7308-F84D-91AB-6C71EB182A3B}"/>
                  </a:ext>
                </a:extLst>
              </p:cNvPr>
              <p:cNvSpPr/>
              <p:nvPr/>
            </p:nvSpPr>
            <p:spPr>
              <a:xfrm>
                <a:off x="7173415" y="3987539"/>
                <a:ext cx="120783" cy="943690"/>
              </a:xfrm>
              <a:prstGeom prst="rect">
                <a:avLst/>
              </a:prstGeom>
              <a:solidFill>
                <a:srgbClr val="29A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3D577E5-08EC-204C-B58E-9867C2D3A570}"/>
                  </a:ext>
                </a:extLst>
              </p:cNvPr>
              <p:cNvSpPr/>
              <p:nvPr/>
            </p:nvSpPr>
            <p:spPr>
              <a:xfrm>
                <a:off x="7173415" y="4878373"/>
                <a:ext cx="120783" cy="4556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30" name="Picture 29">
            <a:extLst>
              <a:ext uri="{FF2B5EF4-FFF2-40B4-BE49-F238E27FC236}">
                <a16:creationId xmlns:a16="http://schemas.microsoft.com/office/drawing/2014/main" id="{DB47261A-50DE-594E-8FE0-AA6279CA51A8}"/>
              </a:ext>
            </a:extLst>
          </p:cNvPr>
          <p:cNvPicPr>
            <a:picLocks noChangeAspect="1"/>
          </p:cNvPicPr>
          <p:nvPr userDrawn="1"/>
        </p:nvPicPr>
        <p:blipFill>
          <a:blip r:embed="rId2"/>
          <a:stretch>
            <a:fillRect/>
          </a:stretch>
        </p:blipFill>
        <p:spPr>
          <a:xfrm>
            <a:off x="436373" y="5248246"/>
            <a:ext cx="3851562" cy="1606787"/>
          </a:xfrm>
          <a:prstGeom prst="rect">
            <a:avLst/>
          </a:prstGeom>
        </p:spPr>
      </p:pic>
    </p:spTree>
    <p:extLst>
      <p:ext uri="{BB962C8B-B14F-4D97-AF65-F5344CB8AC3E}">
        <p14:creationId xmlns:p14="http://schemas.microsoft.com/office/powerpoint/2010/main" val="2137315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7361F2-73D5-8848-B257-9812AE97C03D}"/>
              </a:ext>
            </a:extLst>
          </p:cNvPr>
          <p:cNvPicPr>
            <a:picLocks noChangeAspect="1"/>
          </p:cNvPicPr>
          <p:nvPr userDrawn="1"/>
        </p:nvPicPr>
        <p:blipFill>
          <a:blip r:embed="rId2"/>
          <a:stretch>
            <a:fillRect/>
          </a:stretch>
        </p:blipFill>
        <p:spPr>
          <a:xfrm>
            <a:off x="11211499" y="5877499"/>
            <a:ext cx="980501" cy="980501"/>
          </a:xfrm>
          <a:prstGeom prst="rect">
            <a:avLst/>
          </a:prstGeom>
        </p:spPr>
      </p:pic>
      <p:sp>
        <p:nvSpPr>
          <p:cNvPr id="9" name="Rectangle 8">
            <a:extLst>
              <a:ext uri="{FF2B5EF4-FFF2-40B4-BE49-F238E27FC236}">
                <a16:creationId xmlns:a16="http://schemas.microsoft.com/office/drawing/2014/main" id="{D37ED945-167B-B242-A596-8C4FF1732686}"/>
              </a:ext>
            </a:extLst>
          </p:cNvPr>
          <p:cNvSpPr/>
          <p:nvPr userDrawn="1"/>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9593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37ED945-167B-B242-A596-8C4FF1732686}"/>
              </a:ext>
            </a:extLst>
          </p:cNvPr>
          <p:cNvSpPr/>
          <p:nvPr userDrawn="1"/>
        </p:nvSpPr>
        <p:spPr>
          <a:xfrm>
            <a:off x="0" y="5774785"/>
            <a:ext cx="12192000" cy="11011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16DE7F52-1EA8-BD4D-81AA-5263E022491E}"/>
              </a:ext>
            </a:extLst>
          </p:cNvPr>
          <p:cNvPicPr>
            <a:picLocks noChangeAspect="1"/>
          </p:cNvPicPr>
          <p:nvPr userDrawn="1"/>
        </p:nvPicPr>
        <p:blipFill rotWithShape="1">
          <a:blip r:embed="rId2"/>
          <a:srcRect t="-2865" r="69073"/>
          <a:stretch/>
        </p:blipFill>
        <p:spPr>
          <a:xfrm>
            <a:off x="11470491" y="6008246"/>
            <a:ext cx="508149" cy="705796"/>
          </a:xfrm>
          <a:prstGeom prst="rect">
            <a:avLst/>
          </a:prstGeom>
        </p:spPr>
      </p:pic>
      <p:grpSp>
        <p:nvGrpSpPr>
          <p:cNvPr id="5" name="Group 4">
            <a:extLst>
              <a:ext uri="{FF2B5EF4-FFF2-40B4-BE49-F238E27FC236}">
                <a16:creationId xmlns:a16="http://schemas.microsoft.com/office/drawing/2014/main" id="{02FF6491-01A6-A743-A44D-432B34FD51CE}"/>
              </a:ext>
            </a:extLst>
          </p:cNvPr>
          <p:cNvGrpSpPr/>
          <p:nvPr userDrawn="1"/>
        </p:nvGrpSpPr>
        <p:grpSpPr>
          <a:xfrm>
            <a:off x="-1" y="5729066"/>
            <a:ext cx="12192001" cy="45719"/>
            <a:chOff x="-1" y="-1"/>
            <a:chExt cx="12192001" cy="62028"/>
          </a:xfrm>
        </p:grpSpPr>
        <p:grpSp>
          <p:nvGrpSpPr>
            <p:cNvPr id="6" name="Group 5">
              <a:extLst>
                <a:ext uri="{FF2B5EF4-FFF2-40B4-BE49-F238E27FC236}">
                  <a16:creationId xmlns:a16="http://schemas.microsoft.com/office/drawing/2014/main" id="{36C9A4FD-8BEE-C94A-90EE-12A6D4F8888F}"/>
                </a:ext>
              </a:extLst>
            </p:cNvPr>
            <p:cNvGrpSpPr/>
            <p:nvPr/>
          </p:nvGrpSpPr>
          <p:grpSpPr>
            <a:xfrm rot="16200000">
              <a:off x="3398259" y="-3397715"/>
              <a:ext cx="61482" cy="6858001"/>
              <a:chOff x="7172325" y="-1"/>
              <a:chExt cx="122963" cy="6858001"/>
            </a:xfrm>
          </p:grpSpPr>
          <p:sp>
            <p:nvSpPr>
              <p:cNvPr id="17" name="Rectangle 16">
                <a:extLst>
                  <a:ext uri="{FF2B5EF4-FFF2-40B4-BE49-F238E27FC236}">
                    <a16:creationId xmlns:a16="http://schemas.microsoft.com/office/drawing/2014/main" id="{D263834C-C696-7B4A-9A94-4FE51181A0AE}"/>
                  </a:ext>
                </a:extLst>
              </p:cNvPr>
              <p:cNvSpPr/>
              <p:nvPr/>
            </p:nvSpPr>
            <p:spPr>
              <a:xfrm>
                <a:off x="7172325" y="-1"/>
                <a:ext cx="122963" cy="12573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8A0514D-56DC-5E41-A05D-214CF1AD44C6}"/>
                  </a:ext>
                </a:extLst>
              </p:cNvPr>
              <p:cNvSpPr/>
              <p:nvPr/>
            </p:nvSpPr>
            <p:spPr>
              <a:xfrm>
                <a:off x="7173415" y="1257301"/>
                <a:ext cx="120783" cy="425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125DE49-B56A-4945-9FD2-7C3FA59DC4D8}"/>
                  </a:ext>
                </a:extLst>
              </p:cNvPr>
              <p:cNvSpPr/>
              <p:nvPr/>
            </p:nvSpPr>
            <p:spPr>
              <a:xfrm>
                <a:off x="7173415" y="1611643"/>
                <a:ext cx="120783" cy="10325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F952F8-5D6A-1244-B41E-80E303B95DB6}"/>
                  </a:ext>
                </a:extLst>
              </p:cNvPr>
              <p:cNvSpPr/>
              <p:nvPr/>
            </p:nvSpPr>
            <p:spPr>
              <a:xfrm>
                <a:off x="7173415" y="2644218"/>
                <a:ext cx="120783" cy="452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6F6D4806-25F9-5641-9609-AE9BD70BA2DE}"/>
                  </a:ext>
                </a:extLst>
              </p:cNvPr>
              <p:cNvSpPr/>
              <p:nvPr/>
            </p:nvSpPr>
            <p:spPr>
              <a:xfrm>
                <a:off x="7173415" y="3094347"/>
                <a:ext cx="120783" cy="10298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D031E06-FCDA-104D-8EF4-1EE25C22265E}"/>
                  </a:ext>
                </a:extLst>
              </p:cNvPr>
              <p:cNvSpPr/>
              <p:nvPr/>
            </p:nvSpPr>
            <p:spPr>
              <a:xfrm>
                <a:off x="7173415" y="3987539"/>
                <a:ext cx="120783" cy="943690"/>
              </a:xfrm>
              <a:prstGeom prst="rect">
                <a:avLst/>
              </a:prstGeom>
              <a:solidFill>
                <a:srgbClr val="29A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BE770B9-56A5-5C4C-B406-F66D5F39BA51}"/>
                  </a:ext>
                </a:extLst>
              </p:cNvPr>
              <p:cNvSpPr/>
              <p:nvPr/>
            </p:nvSpPr>
            <p:spPr>
              <a:xfrm>
                <a:off x="7173415" y="4878373"/>
                <a:ext cx="120783" cy="11940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59EDA1A-40F0-2144-BECA-A4AF88439F2D}"/>
                  </a:ext>
                </a:extLst>
              </p:cNvPr>
              <p:cNvSpPr/>
              <p:nvPr/>
            </p:nvSpPr>
            <p:spPr>
              <a:xfrm>
                <a:off x="7173415" y="5914310"/>
                <a:ext cx="120783" cy="943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5579FB9D-7ED2-C847-961B-BE046197B0E8}"/>
                </a:ext>
              </a:extLst>
            </p:cNvPr>
            <p:cNvGrpSpPr/>
            <p:nvPr/>
          </p:nvGrpSpPr>
          <p:grpSpPr>
            <a:xfrm rot="16200000">
              <a:off x="9494260" y="-2636259"/>
              <a:ext cx="61482" cy="5333998"/>
              <a:chOff x="7172325" y="-1"/>
              <a:chExt cx="122963" cy="5333998"/>
            </a:xfrm>
          </p:grpSpPr>
          <p:sp>
            <p:nvSpPr>
              <p:cNvPr id="10" name="Rectangle 9">
                <a:extLst>
                  <a:ext uri="{FF2B5EF4-FFF2-40B4-BE49-F238E27FC236}">
                    <a16:creationId xmlns:a16="http://schemas.microsoft.com/office/drawing/2014/main" id="{2DDD2B1E-7478-984D-B3FF-261BE4C330DA}"/>
                  </a:ext>
                </a:extLst>
              </p:cNvPr>
              <p:cNvSpPr/>
              <p:nvPr/>
            </p:nvSpPr>
            <p:spPr>
              <a:xfrm>
                <a:off x="7172325" y="-1"/>
                <a:ext cx="122963" cy="12573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1252692-88C0-8445-9CDF-82C8DE42190F}"/>
                  </a:ext>
                </a:extLst>
              </p:cNvPr>
              <p:cNvSpPr/>
              <p:nvPr/>
            </p:nvSpPr>
            <p:spPr>
              <a:xfrm>
                <a:off x="7173415" y="1257301"/>
                <a:ext cx="120783" cy="425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6DD795-7EA5-6D4A-AA40-ED08351B6A94}"/>
                  </a:ext>
                </a:extLst>
              </p:cNvPr>
              <p:cNvSpPr/>
              <p:nvPr/>
            </p:nvSpPr>
            <p:spPr>
              <a:xfrm>
                <a:off x="7173415" y="1611643"/>
                <a:ext cx="120783" cy="10325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76B19B7-F606-9342-BF8C-E1C499DFCEDB}"/>
                  </a:ext>
                </a:extLst>
              </p:cNvPr>
              <p:cNvSpPr/>
              <p:nvPr/>
            </p:nvSpPr>
            <p:spPr>
              <a:xfrm>
                <a:off x="7173415" y="2644218"/>
                <a:ext cx="120783" cy="452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D52B7DE-1488-AD48-BA0A-4A26F172F194}"/>
                  </a:ext>
                </a:extLst>
              </p:cNvPr>
              <p:cNvSpPr/>
              <p:nvPr/>
            </p:nvSpPr>
            <p:spPr>
              <a:xfrm>
                <a:off x="7173415" y="3094347"/>
                <a:ext cx="120783" cy="10298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A63479E-69EF-0340-ABDD-D72DE6114D66}"/>
                  </a:ext>
                </a:extLst>
              </p:cNvPr>
              <p:cNvSpPr/>
              <p:nvPr/>
            </p:nvSpPr>
            <p:spPr>
              <a:xfrm>
                <a:off x="7173415" y="3987539"/>
                <a:ext cx="120783" cy="943690"/>
              </a:xfrm>
              <a:prstGeom prst="rect">
                <a:avLst/>
              </a:prstGeom>
              <a:solidFill>
                <a:srgbClr val="29A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47AD381-FEF4-7B4A-945B-A5D45E8B0657}"/>
                  </a:ext>
                </a:extLst>
              </p:cNvPr>
              <p:cNvSpPr/>
              <p:nvPr/>
            </p:nvSpPr>
            <p:spPr>
              <a:xfrm>
                <a:off x="7173415" y="4878373"/>
                <a:ext cx="120783" cy="4556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 name="Footer Placeholder 2">
            <a:extLst>
              <a:ext uri="{FF2B5EF4-FFF2-40B4-BE49-F238E27FC236}">
                <a16:creationId xmlns:a16="http://schemas.microsoft.com/office/drawing/2014/main" id="{4025D23D-CC86-47AB-8117-A7730A780827}"/>
              </a:ext>
            </a:extLst>
          </p:cNvPr>
          <p:cNvSpPr>
            <a:spLocks noGrp="1"/>
          </p:cNvSpPr>
          <p:nvPr>
            <p:ph type="ftr" sz="quarter" idx="11"/>
          </p:nvPr>
        </p:nvSpPr>
        <p:spPr>
          <a:xfrm>
            <a:off x="136556" y="6139779"/>
            <a:ext cx="1927634" cy="405827"/>
          </a:xfrm>
        </p:spPr>
        <p:txBody>
          <a:bodyPr/>
          <a:lstStyle>
            <a:lvl1pPr>
              <a:defRPr sz="1500" b="1">
                <a:solidFill>
                  <a:schemeClr val="bg1"/>
                </a:solidFill>
                <a:latin typeface="Gotham Book" pitchFamily="50" charset="0"/>
                <a:cs typeface="Gotham Book" pitchFamily="50" charset="0"/>
              </a:defRPr>
            </a:lvl1pPr>
          </a:lstStyle>
          <a:p>
            <a:r>
              <a:rPr lang="en-GB"/>
              <a:t>1 Levels above 50 indicate growth</a:t>
            </a:r>
            <a:endParaRPr lang="en-US" dirty="0"/>
          </a:p>
        </p:txBody>
      </p:sp>
    </p:spTree>
    <p:extLst>
      <p:ext uri="{BB962C8B-B14F-4D97-AF65-F5344CB8AC3E}">
        <p14:creationId xmlns:p14="http://schemas.microsoft.com/office/powerpoint/2010/main" val="194318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37ED945-167B-B242-A596-8C4FF1732686}"/>
              </a:ext>
            </a:extLst>
          </p:cNvPr>
          <p:cNvSpPr/>
          <p:nvPr userDrawn="1"/>
        </p:nvSpPr>
        <p:spPr>
          <a:xfrm flipV="1">
            <a:off x="0" y="0"/>
            <a:ext cx="12192000" cy="57568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02FF6491-01A6-A743-A44D-432B34FD51CE}"/>
              </a:ext>
            </a:extLst>
          </p:cNvPr>
          <p:cNvGrpSpPr/>
          <p:nvPr userDrawn="1"/>
        </p:nvGrpSpPr>
        <p:grpSpPr>
          <a:xfrm>
            <a:off x="-1" y="5729066"/>
            <a:ext cx="12192001" cy="45719"/>
            <a:chOff x="-1" y="-1"/>
            <a:chExt cx="12192001" cy="62028"/>
          </a:xfrm>
        </p:grpSpPr>
        <p:grpSp>
          <p:nvGrpSpPr>
            <p:cNvPr id="6" name="Group 5">
              <a:extLst>
                <a:ext uri="{FF2B5EF4-FFF2-40B4-BE49-F238E27FC236}">
                  <a16:creationId xmlns:a16="http://schemas.microsoft.com/office/drawing/2014/main" id="{36C9A4FD-8BEE-C94A-90EE-12A6D4F8888F}"/>
                </a:ext>
              </a:extLst>
            </p:cNvPr>
            <p:cNvGrpSpPr/>
            <p:nvPr/>
          </p:nvGrpSpPr>
          <p:grpSpPr>
            <a:xfrm rot="16200000">
              <a:off x="3398259" y="-3397715"/>
              <a:ext cx="61482" cy="6858001"/>
              <a:chOff x="7172325" y="-1"/>
              <a:chExt cx="122963" cy="6858001"/>
            </a:xfrm>
          </p:grpSpPr>
          <p:sp>
            <p:nvSpPr>
              <p:cNvPr id="17" name="Rectangle 16">
                <a:extLst>
                  <a:ext uri="{FF2B5EF4-FFF2-40B4-BE49-F238E27FC236}">
                    <a16:creationId xmlns:a16="http://schemas.microsoft.com/office/drawing/2014/main" id="{D263834C-C696-7B4A-9A94-4FE51181A0AE}"/>
                  </a:ext>
                </a:extLst>
              </p:cNvPr>
              <p:cNvSpPr/>
              <p:nvPr/>
            </p:nvSpPr>
            <p:spPr>
              <a:xfrm>
                <a:off x="7172325" y="-1"/>
                <a:ext cx="122963" cy="12573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8A0514D-56DC-5E41-A05D-214CF1AD44C6}"/>
                  </a:ext>
                </a:extLst>
              </p:cNvPr>
              <p:cNvSpPr/>
              <p:nvPr/>
            </p:nvSpPr>
            <p:spPr>
              <a:xfrm>
                <a:off x="7173415" y="1257301"/>
                <a:ext cx="120783" cy="425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125DE49-B56A-4945-9FD2-7C3FA59DC4D8}"/>
                  </a:ext>
                </a:extLst>
              </p:cNvPr>
              <p:cNvSpPr/>
              <p:nvPr/>
            </p:nvSpPr>
            <p:spPr>
              <a:xfrm>
                <a:off x="7173415" y="1611643"/>
                <a:ext cx="120783" cy="10325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1F952F8-5D6A-1244-B41E-80E303B95DB6}"/>
                  </a:ext>
                </a:extLst>
              </p:cNvPr>
              <p:cNvSpPr/>
              <p:nvPr/>
            </p:nvSpPr>
            <p:spPr>
              <a:xfrm>
                <a:off x="7173415" y="2644218"/>
                <a:ext cx="120783" cy="452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6F6D4806-25F9-5641-9609-AE9BD70BA2DE}"/>
                  </a:ext>
                </a:extLst>
              </p:cNvPr>
              <p:cNvSpPr/>
              <p:nvPr/>
            </p:nvSpPr>
            <p:spPr>
              <a:xfrm>
                <a:off x="7173415" y="3094347"/>
                <a:ext cx="120783" cy="10298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D031E06-FCDA-104D-8EF4-1EE25C22265E}"/>
                  </a:ext>
                </a:extLst>
              </p:cNvPr>
              <p:cNvSpPr/>
              <p:nvPr/>
            </p:nvSpPr>
            <p:spPr>
              <a:xfrm>
                <a:off x="7173415" y="3987539"/>
                <a:ext cx="120783" cy="943690"/>
              </a:xfrm>
              <a:prstGeom prst="rect">
                <a:avLst/>
              </a:prstGeom>
              <a:solidFill>
                <a:srgbClr val="29A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BE770B9-56A5-5C4C-B406-F66D5F39BA51}"/>
                  </a:ext>
                </a:extLst>
              </p:cNvPr>
              <p:cNvSpPr/>
              <p:nvPr/>
            </p:nvSpPr>
            <p:spPr>
              <a:xfrm>
                <a:off x="7173415" y="4878373"/>
                <a:ext cx="120783" cy="11940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59EDA1A-40F0-2144-BECA-A4AF88439F2D}"/>
                  </a:ext>
                </a:extLst>
              </p:cNvPr>
              <p:cNvSpPr/>
              <p:nvPr/>
            </p:nvSpPr>
            <p:spPr>
              <a:xfrm>
                <a:off x="7173415" y="5914310"/>
                <a:ext cx="120783" cy="943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5579FB9D-7ED2-C847-961B-BE046197B0E8}"/>
                </a:ext>
              </a:extLst>
            </p:cNvPr>
            <p:cNvGrpSpPr/>
            <p:nvPr/>
          </p:nvGrpSpPr>
          <p:grpSpPr>
            <a:xfrm rot="16200000">
              <a:off x="9494260" y="-2636259"/>
              <a:ext cx="61482" cy="5333998"/>
              <a:chOff x="7172325" y="-1"/>
              <a:chExt cx="122963" cy="5333998"/>
            </a:xfrm>
          </p:grpSpPr>
          <p:sp>
            <p:nvSpPr>
              <p:cNvPr id="10" name="Rectangle 9">
                <a:extLst>
                  <a:ext uri="{FF2B5EF4-FFF2-40B4-BE49-F238E27FC236}">
                    <a16:creationId xmlns:a16="http://schemas.microsoft.com/office/drawing/2014/main" id="{2DDD2B1E-7478-984D-B3FF-261BE4C330DA}"/>
                  </a:ext>
                </a:extLst>
              </p:cNvPr>
              <p:cNvSpPr/>
              <p:nvPr/>
            </p:nvSpPr>
            <p:spPr>
              <a:xfrm>
                <a:off x="7172325" y="-1"/>
                <a:ext cx="122963" cy="12573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1252692-88C0-8445-9CDF-82C8DE42190F}"/>
                  </a:ext>
                </a:extLst>
              </p:cNvPr>
              <p:cNvSpPr/>
              <p:nvPr/>
            </p:nvSpPr>
            <p:spPr>
              <a:xfrm>
                <a:off x="7173415" y="1257301"/>
                <a:ext cx="120783" cy="425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6DD795-7EA5-6D4A-AA40-ED08351B6A94}"/>
                  </a:ext>
                </a:extLst>
              </p:cNvPr>
              <p:cNvSpPr/>
              <p:nvPr/>
            </p:nvSpPr>
            <p:spPr>
              <a:xfrm>
                <a:off x="7173415" y="1611643"/>
                <a:ext cx="120783" cy="10325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76B19B7-F606-9342-BF8C-E1C499DFCEDB}"/>
                  </a:ext>
                </a:extLst>
              </p:cNvPr>
              <p:cNvSpPr/>
              <p:nvPr/>
            </p:nvSpPr>
            <p:spPr>
              <a:xfrm>
                <a:off x="7173415" y="2644218"/>
                <a:ext cx="120783" cy="4524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D52B7DE-1488-AD48-BA0A-4A26F172F194}"/>
                  </a:ext>
                </a:extLst>
              </p:cNvPr>
              <p:cNvSpPr/>
              <p:nvPr/>
            </p:nvSpPr>
            <p:spPr>
              <a:xfrm>
                <a:off x="7173415" y="3094347"/>
                <a:ext cx="120783" cy="102988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A63479E-69EF-0340-ABDD-D72DE6114D66}"/>
                  </a:ext>
                </a:extLst>
              </p:cNvPr>
              <p:cNvSpPr/>
              <p:nvPr/>
            </p:nvSpPr>
            <p:spPr>
              <a:xfrm>
                <a:off x="7173415" y="3987539"/>
                <a:ext cx="120783" cy="943690"/>
              </a:xfrm>
              <a:prstGeom prst="rect">
                <a:avLst/>
              </a:prstGeom>
              <a:solidFill>
                <a:srgbClr val="29A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47AD381-FEF4-7B4A-945B-A5D45E8B0657}"/>
                  </a:ext>
                </a:extLst>
              </p:cNvPr>
              <p:cNvSpPr/>
              <p:nvPr/>
            </p:nvSpPr>
            <p:spPr>
              <a:xfrm>
                <a:off x="7173415" y="4878373"/>
                <a:ext cx="120783" cy="4556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25" name="Picture 24">
            <a:extLst>
              <a:ext uri="{FF2B5EF4-FFF2-40B4-BE49-F238E27FC236}">
                <a16:creationId xmlns:a16="http://schemas.microsoft.com/office/drawing/2014/main" id="{D3B69694-38B7-184A-9C18-CDD140913758}"/>
              </a:ext>
            </a:extLst>
          </p:cNvPr>
          <p:cNvPicPr>
            <a:picLocks noChangeAspect="1"/>
          </p:cNvPicPr>
          <p:nvPr userDrawn="1"/>
        </p:nvPicPr>
        <p:blipFill>
          <a:blip r:embed="rId2"/>
          <a:stretch>
            <a:fillRect/>
          </a:stretch>
        </p:blipFill>
        <p:spPr>
          <a:xfrm>
            <a:off x="11211499" y="5877499"/>
            <a:ext cx="980501" cy="980501"/>
          </a:xfrm>
          <a:prstGeom prst="rect">
            <a:avLst/>
          </a:prstGeom>
        </p:spPr>
      </p:pic>
    </p:spTree>
    <p:extLst>
      <p:ext uri="{BB962C8B-B14F-4D97-AF65-F5344CB8AC3E}">
        <p14:creationId xmlns:p14="http://schemas.microsoft.com/office/powerpoint/2010/main" val="3006314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56A6E90-8E3A-B54F-90A6-BDD5389BCF79}"/>
              </a:ext>
            </a:extLst>
          </p:cNvPr>
          <p:cNvPicPr>
            <a:picLocks noChangeAspect="1"/>
          </p:cNvPicPr>
          <p:nvPr userDrawn="1"/>
        </p:nvPicPr>
        <p:blipFill>
          <a:blip r:embed="rId2"/>
          <a:stretch>
            <a:fillRect/>
          </a:stretch>
        </p:blipFill>
        <p:spPr>
          <a:xfrm>
            <a:off x="11211499" y="5877499"/>
            <a:ext cx="980501" cy="980501"/>
          </a:xfrm>
          <a:prstGeom prst="rect">
            <a:avLst/>
          </a:prstGeom>
        </p:spPr>
      </p:pic>
    </p:spTree>
    <p:extLst>
      <p:ext uri="{BB962C8B-B14F-4D97-AF65-F5344CB8AC3E}">
        <p14:creationId xmlns:p14="http://schemas.microsoft.com/office/powerpoint/2010/main" val="3863062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7361F2-73D5-8848-B257-9812AE97C03D}"/>
              </a:ext>
            </a:extLst>
          </p:cNvPr>
          <p:cNvPicPr>
            <a:picLocks noChangeAspect="1"/>
          </p:cNvPicPr>
          <p:nvPr userDrawn="1"/>
        </p:nvPicPr>
        <p:blipFill>
          <a:blip r:embed="rId2"/>
          <a:stretch>
            <a:fillRect/>
          </a:stretch>
        </p:blipFill>
        <p:spPr>
          <a:xfrm>
            <a:off x="0" y="5877499"/>
            <a:ext cx="980501" cy="980501"/>
          </a:xfrm>
          <a:prstGeom prst="rect">
            <a:avLst/>
          </a:prstGeom>
        </p:spPr>
      </p:pic>
      <p:sp>
        <p:nvSpPr>
          <p:cNvPr id="3" name="Rectangle 2">
            <a:extLst>
              <a:ext uri="{FF2B5EF4-FFF2-40B4-BE49-F238E27FC236}">
                <a16:creationId xmlns:a16="http://schemas.microsoft.com/office/drawing/2014/main" id="{C0DB7F21-C9F4-EF4A-84F0-DF129EE19DF4}"/>
              </a:ext>
            </a:extLst>
          </p:cNvPr>
          <p:cNvSpPr/>
          <p:nvPr userDrawn="1"/>
        </p:nvSpPr>
        <p:spPr>
          <a:xfrm>
            <a:off x="6096000" y="0"/>
            <a:ext cx="6095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790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0BB1F-6F57-0548-BCB8-D5D4275A96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D4BC6B-BBA7-7140-9191-1789480F90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3A07A4-71DA-7A46-AF18-67194672A5C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3E20FE2-BC22-424F-8A1C-31C8020150F8}"/>
              </a:ext>
            </a:extLst>
          </p:cNvPr>
          <p:cNvSpPr>
            <a:spLocks noGrp="1"/>
          </p:cNvSpPr>
          <p:nvPr>
            <p:ph type="ftr" sz="quarter" idx="11"/>
          </p:nvPr>
        </p:nvSpPr>
        <p:spPr/>
        <p:txBody>
          <a:bodyPr/>
          <a:lstStyle/>
          <a:p>
            <a:r>
              <a:rPr lang="en-GB"/>
              <a:t>1 Levels above 50 indicate growth</a:t>
            </a:r>
            <a:endParaRPr lang="en-US" dirty="0"/>
          </a:p>
        </p:txBody>
      </p:sp>
      <p:sp>
        <p:nvSpPr>
          <p:cNvPr id="6" name="Slide Number Placeholder 5">
            <a:extLst>
              <a:ext uri="{FF2B5EF4-FFF2-40B4-BE49-F238E27FC236}">
                <a16:creationId xmlns:a16="http://schemas.microsoft.com/office/drawing/2014/main" id="{BDD7FC79-53FA-7D49-9333-7805E4E15DFE}"/>
              </a:ext>
            </a:extLst>
          </p:cNvPr>
          <p:cNvSpPr>
            <a:spLocks noGrp="1"/>
          </p:cNvSpPr>
          <p:nvPr>
            <p:ph type="sldNum" sz="quarter" idx="12"/>
          </p:nvPr>
        </p:nvSpPr>
        <p:spPr/>
        <p:txBody>
          <a:bodyPr/>
          <a:lstStyle/>
          <a:p>
            <a:fld id="{D7CF6854-4698-AA49-AF64-25287D6B9435}" type="slidenum">
              <a:rPr lang="en-US" smtClean="0"/>
              <a:t>‹#›</a:t>
            </a:fld>
            <a:endParaRPr lang="en-US" dirty="0"/>
          </a:p>
        </p:txBody>
      </p:sp>
    </p:spTree>
    <p:extLst>
      <p:ext uri="{BB962C8B-B14F-4D97-AF65-F5344CB8AC3E}">
        <p14:creationId xmlns:p14="http://schemas.microsoft.com/office/powerpoint/2010/main" val="3415448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6D1E-5060-2A45-ADC1-D1724965B12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CA67C76-0360-294F-890B-FAF379DE011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767E1F-3C1D-1C4A-8883-0B284AB554B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9410FC6-1CD7-8543-84B8-1BFAAB069222}"/>
              </a:ext>
            </a:extLst>
          </p:cNvPr>
          <p:cNvSpPr>
            <a:spLocks noGrp="1"/>
          </p:cNvSpPr>
          <p:nvPr>
            <p:ph type="ftr" sz="quarter" idx="11"/>
          </p:nvPr>
        </p:nvSpPr>
        <p:spPr/>
        <p:txBody>
          <a:bodyPr/>
          <a:lstStyle/>
          <a:p>
            <a:r>
              <a:rPr lang="en-GB"/>
              <a:t>1 Levels above 50 indicate growth</a:t>
            </a:r>
            <a:endParaRPr lang="en-US" dirty="0"/>
          </a:p>
        </p:txBody>
      </p:sp>
      <p:sp>
        <p:nvSpPr>
          <p:cNvPr id="6" name="Slide Number Placeholder 5">
            <a:extLst>
              <a:ext uri="{FF2B5EF4-FFF2-40B4-BE49-F238E27FC236}">
                <a16:creationId xmlns:a16="http://schemas.microsoft.com/office/drawing/2014/main" id="{308B495A-61F3-A441-AE3E-0CBEC94C53A5}"/>
              </a:ext>
            </a:extLst>
          </p:cNvPr>
          <p:cNvSpPr>
            <a:spLocks noGrp="1"/>
          </p:cNvSpPr>
          <p:nvPr>
            <p:ph type="sldNum" sz="quarter" idx="12"/>
          </p:nvPr>
        </p:nvSpPr>
        <p:spPr/>
        <p:txBody>
          <a:bodyPr/>
          <a:lstStyle/>
          <a:p>
            <a:fld id="{186A3454-5616-1744-B3A9-155B062F36B9}" type="slidenum">
              <a:rPr lang="en-US" smtClean="0"/>
              <a:t>‹#›</a:t>
            </a:fld>
            <a:endParaRPr lang="en-US" dirty="0"/>
          </a:p>
        </p:txBody>
      </p:sp>
    </p:spTree>
    <p:extLst>
      <p:ext uri="{BB962C8B-B14F-4D97-AF65-F5344CB8AC3E}">
        <p14:creationId xmlns:p14="http://schemas.microsoft.com/office/powerpoint/2010/main" val="3889948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A735E-441F-844A-BE17-F61E3CCC26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D393AA-7D80-2C46-A660-3443243E32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76813C-E8F3-6046-9721-FE60348C6E2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980B8501-DDE7-044B-A4C2-28D1DA2E254C}"/>
              </a:ext>
            </a:extLst>
          </p:cNvPr>
          <p:cNvSpPr>
            <a:spLocks noGrp="1"/>
          </p:cNvSpPr>
          <p:nvPr>
            <p:ph type="ftr" sz="quarter" idx="11"/>
          </p:nvPr>
        </p:nvSpPr>
        <p:spPr/>
        <p:txBody>
          <a:bodyPr/>
          <a:lstStyle/>
          <a:p>
            <a:r>
              <a:rPr lang="en-GB"/>
              <a:t>1 Levels above 50 indicate growth</a:t>
            </a:r>
            <a:endParaRPr lang="en-US" dirty="0"/>
          </a:p>
        </p:txBody>
      </p:sp>
      <p:sp>
        <p:nvSpPr>
          <p:cNvPr id="6" name="Slide Number Placeholder 5">
            <a:extLst>
              <a:ext uri="{FF2B5EF4-FFF2-40B4-BE49-F238E27FC236}">
                <a16:creationId xmlns:a16="http://schemas.microsoft.com/office/drawing/2014/main" id="{A847F87F-F95D-1F48-B347-DBA3966C91C3}"/>
              </a:ext>
            </a:extLst>
          </p:cNvPr>
          <p:cNvSpPr>
            <a:spLocks noGrp="1"/>
          </p:cNvSpPr>
          <p:nvPr>
            <p:ph type="sldNum" sz="quarter" idx="12"/>
          </p:nvPr>
        </p:nvSpPr>
        <p:spPr/>
        <p:txBody>
          <a:bodyPr/>
          <a:lstStyle/>
          <a:p>
            <a:fld id="{D7CF6854-4698-AA49-AF64-25287D6B9435}" type="slidenum">
              <a:rPr lang="en-US" smtClean="0"/>
              <a:t>‹#›</a:t>
            </a:fld>
            <a:endParaRPr lang="en-US" dirty="0"/>
          </a:p>
        </p:txBody>
      </p:sp>
    </p:spTree>
    <p:extLst>
      <p:ext uri="{BB962C8B-B14F-4D97-AF65-F5344CB8AC3E}">
        <p14:creationId xmlns:p14="http://schemas.microsoft.com/office/powerpoint/2010/main" val="2808689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DB03-55AE-A74D-A045-08E2484503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426DB2-0CEE-DC47-9F91-FE3A9E963F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F0A5AD-EF12-F945-B708-DCB50C18FE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D8E55D-2086-F544-A9C9-DA8D4E9EED3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CE4E8724-219A-7D44-A86B-8B22251B18AF}"/>
              </a:ext>
            </a:extLst>
          </p:cNvPr>
          <p:cNvSpPr>
            <a:spLocks noGrp="1"/>
          </p:cNvSpPr>
          <p:nvPr>
            <p:ph type="ftr" sz="quarter" idx="11"/>
          </p:nvPr>
        </p:nvSpPr>
        <p:spPr/>
        <p:txBody>
          <a:bodyPr/>
          <a:lstStyle/>
          <a:p>
            <a:r>
              <a:rPr lang="en-GB"/>
              <a:t>1 Levels above 50 indicate growth</a:t>
            </a:r>
            <a:endParaRPr lang="en-US" dirty="0"/>
          </a:p>
        </p:txBody>
      </p:sp>
      <p:sp>
        <p:nvSpPr>
          <p:cNvPr id="7" name="Slide Number Placeholder 6">
            <a:extLst>
              <a:ext uri="{FF2B5EF4-FFF2-40B4-BE49-F238E27FC236}">
                <a16:creationId xmlns:a16="http://schemas.microsoft.com/office/drawing/2014/main" id="{96C88B5A-2FD9-2046-984A-F932CED71BB8}"/>
              </a:ext>
            </a:extLst>
          </p:cNvPr>
          <p:cNvSpPr>
            <a:spLocks noGrp="1"/>
          </p:cNvSpPr>
          <p:nvPr>
            <p:ph type="sldNum" sz="quarter" idx="12"/>
          </p:nvPr>
        </p:nvSpPr>
        <p:spPr/>
        <p:txBody>
          <a:bodyPr/>
          <a:lstStyle/>
          <a:p>
            <a:fld id="{D7CF6854-4698-AA49-AF64-25287D6B9435}" type="slidenum">
              <a:rPr lang="en-US" smtClean="0"/>
              <a:t>‹#›</a:t>
            </a:fld>
            <a:endParaRPr lang="en-US" dirty="0"/>
          </a:p>
        </p:txBody>
      </p:sp>
    </p:spTree>
    <p:extLst>
      <p:ext uri="{BB962C8B-B14F-4D97-AF65-F5344CB8AC3E}">
        <p14:creationId xmlns:p14="http://schemas.microsoft.com/office/powerpoint/2010/main" val="2452719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440A9-0D12-764F-867A-9DB176EFF3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2BE8F2-3B53-9244-BB17-1A99B0ECC1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86109A-3FE8-174A-8F79-5A392E2E5A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BC4ECF-5317-F94A-9731-29C667C461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BA3B0F-C2F0-1D45-B502-F8FE9B5A07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221714-EBB6-4F42-ADF2-933855067A9B}"/>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07BDD720-1B4B-DC4E-816E-D40FDF6A604A}"/>
              </a:ext>
            </a:extLst>
          </p:cNvPr>
          <p:cNvSpPr>
            <a:spLocks noGrp="1"/>
          </p:cNvSpPr>
          <p:nvPr>
            <p:ph type="ftr" sz="quarter" idx="11"/>
          </p:nvPr>
        </p:nvSpPr>
        <p:spPr/>
        <p:txBody>
          <a:bodyPr/>
          <a:lstStyle/>
          <a:p>
            <a:r>
              <a:rPr lang="en-GB"/>
              <a:t>1 Levels above 50 indicate growth</a:t>
            </a:r>
            <a:endParaRPr lang="en-US" dirty="0"/>
          </a:p>
        </p:txBody>
      </p:sp>
      <p:sp>
        <p:nvSpPr>
          <p:cNvPr id="9" name="Slide Number Placeholder 8">
            <a:extLst>
              <a:ext uri="{FF2B5EF4-FFF2-40B4-BE49-F238E27FC236}">
                <a16:creationId xmlns:a16="http://schemas.microsoft.com/office/drawing/2014/main" id="{55948F6B-F398-6848-8A71-2653F6CB00DC}"/>
              </a:ext>
            </a:extLst>
          </p:cNvPr>
          <p:cNvSpPr>
            <a:spLocks noGrp="1"/>
          </p:cNvSpPr>
          <p:nvPr>
            <p:ph type="sldNum" sz="quarter" idx="12"/>
          </p:nvPr>
        </p:nvSpPr>
        <p:spPr/>
        <p:txBody>
          <a:bodyPr/>
          <a:lstStyle/>
          <a:p>
            <a:fld id="{D7CF6854-4698-AA49-AF64-25287D6B9435}" type="slidenum">
              <a:rPr lang="en-US" smtClean="0"/>
              <a:t>‹#›</a:t>
            </a:fld>
            <a:endParaRPr lang="en-US" dirty="0"/>
          </a:p>
        </p:txBody>
      </p:sp>
    </p:spTree>
    <p:extLst>
      <p:ext uri="{BB962C8B-B14F-4D97-AF65-F5344CB8AC3E}">
        <p14:creationId xmlns:p14="http://schemas.microsoft.com/office/powerpoint/2010/main" val="12092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2352C-AED4-D843-A76D-B7216EE8B9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D96FD9-50F7-5944-892D-D69D38EF5B48}"/>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2BBDC327-09AC-ED48-8817-5DDF2D0DCB5F}"/>
              </a:ext>
            </a:extLst>
          </p:cNvPr>
          <p:cNvSpPr>
            <a:spLocks noGrp="1"/>
          </p:cNvSpPr>
          <p:nvPr>
            <p:ph type="ftr" sz="quarter" idx="11"/>
          </p:nvPr>
        </p:nvSpPr>
        <p:spPr/>
        <p:txBody>
          <a:bodyPr/>
          <a:lstStyle/>
          <a:p>
            <a:r>
              <a:rPr lang="en-GB"/>
              <a:t>1 Levels above 50 indicate growth</a:t>
            </a:r>
            <a:endParaRPr lang="en-US" dirty="0"/>
          </a:p>
        </p:txBody>
      </p:sp>
      <p:sp>
        <p:nvSpPr>
          <p:cNvPr id="5" name="Slide Number Placeholder 4">
            <a:extLst>
              <a:ext uri="{FF2B5EF4-FFF2-40B4-BE49-F238E27FC236}">
                <a16:creationId xmlns:a16="http://schemas.microsoft.com/office/drawing/2014/main" id="{8EEE7E15-24F9-234D-92E1-B5ACEFF25801}"/>
              </a:ext>
            </a:extLst>
          </p:cNvPr>
          <p:cNvSpPr>
            <a:spLocks noGrp="1"/>
          </p:cNvSpPr>
          <p:nvPr>
            <p:ph type="sldNum" sz="quarter" idx="12"/>
          </p:nvPr>
        </p:nvSpPr>
        <p:spPr/>
        <p:txBody>
          <a:bodyPr/>
          <a:lstStyle/>
          <a:p>
            <a:fld id="{D7CF6854-4698-AA49-AF64-25287D6B9435}" type="slidenum">
              <a:rPr lang="en-US" smtClean="0"/>
              <a:t>‹#›</a:t>
            </a:fld>
            <a:endParaRPr lang="en-US" dirty="0"/>
          </a:p>
        </p:txBody>
      </p:sp>
    </p:spTree>
    <p:extLst>
      <p:ext uri="{BB962C8B-B14F-4D97-AF65-F5344CB8AC3E}">
        <p14:creationId xmlns:p14="http://schemas.microsoft.com/office/powerpoint/2010/main" val="805390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BDE6E-F1C8-8845-9E0D-499939591D39}"/>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517352DE-2C91-DE41-B044-0DFB5A963796}"/>
              </a:ext>
            </a:extLst>
          </p:cNvPr>
          <p:cNvSpPr>
            <a:spLocks noGrp="1"/>
          </p:cNvSpPr>
          <p:nvPr>
            <p:ph type="ftr" sz="quarter" idx="11"/>
          </p:nvPr>
        </p:nvSpPr>
        <p:spPr/>
        <p:txBody>
          <a:bodyPr/>
          <a:lstStyle/>
          <a:p>
            <a:r>
              <a:rPr lang="en-GB"/>
              <a:t>1 Levels above 50 indicate growth</a:t>
            </a:r>
            <a:endParaRPr lang="en-US" dirty="0"/>
          </a:p>
        </p:txBody>
      </p:sp>
      <p:sp>
        <p:nvSpPr>
          <p:cNvPr id="4" name="Slide Number Placeholder 3">
            <a:extLst>
              <a:ext uri="{FF2B5EF4-FFF2-40B4-BE49-F238E27FC236}">
                <a16:creationId xmlns:a16="http://schemas.microsoft.com/office/drawing/2014/main" id="{A97BF1C6-4187-4840-A7DB-95FB56B990DF}"/>
              </a:ext>
            </a:extLst>
          </p:cNvPr>
          <p:cNvSpPr>
            <a:spLocks noGrp="1"/>
          </p:cNvSpPr>
          <p:nvPr>
            <p:ph type="sldNum" sz="quarter" idx="12"/>
          </p:nvPr>
        </p:nvSpPr>
        <p:spPr/>
        <p:txBody>
          <a:bodyPr/>
          <a:lstStyle/>
          <a:p>
            <a:fld id="{D7CF6854-4698-AA49-AF64-25287D6B9435}" type="slidenum">
              <a:rPr lang="en-US" smtClean="0"/>
              <a:t>‹#›</a:t>
            </a:fld>
            <a:endParaRPr lang="en-US" dirty="0"/>
          </a:p>
        </p:txBody>
      </p:sp>
    </p:spTree>
    <p:extLst>
      <p:ext uri="{BB962C8B-B14F-4D97-AF65-F5344CB8AC3E}">
        <p14:creationId xmlns:p14="http://schemas.microsoft.com/office/powerpoint/2010/main" val="16576695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9A530-503D-0A48-A12C-CEB914429A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D67F00-AED0-7B4E-9560-FDD8D6E947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B1290A-AC0B-EC4B-AD3A-BF57366A5B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0BA611-34B4-1543-A519-670099B057C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95D5F5A-DD18-B249-926C-A48CD16E5A7A}"/>
              </a:ext>
            </a:extLst>
          </p:cNvPr>
          <p:cNvSpPr>
            <a:spLocks noGrp="1"/>
          </p:cNvSpPr>
          <p:nvPr>
            <p:ph type="ftr" sz="quarter" idx="11"/>
          </p:nvPr>
        </p:nvSpPr>
        <p:spPr/>
        <p:txBody>
          <a:bodyPr/>
          <a:lstStyle/>
          <a:p>
            <a:r>
              <a:rPr lang="en-GB"/>
              <a:t>1 Levels above 50 indicate growth</a:t>
            </a:r>
            <a:endParaRPr lang="en-US" dirty="0"/>
          </a:p>
        </p:txBody>
      </p:sp>
      <p:sp>
        <p:nvSpPr>
          <p:cNvPr id="7" name="Slide Number Placeholder 6">
            <a:extLst>
              <a:ext uri="{FF2B5EF4-FFF2-40B4-BE49-F238E27FC236}">
                <a16:creationId xmlns:a16="http://schemas.microsoft.com/office/drawing/2014/main" id="{48A9519F-DB48-4A4F-B02A-0C1DC0B9FBC7}"/>
              </a:ext>
            </a:extLst>
          </p:cNvPr>
          <p:cNvSpPr>
            <a:spLocks noGrp="1"/>
          </p:cNvSpPr>
          <p:nvPr>
            <p:ph type="sldNum" sz="quarter" idx="12"/>
          </p:nvPr>
        </p:nvSpPr>
        <p:spPr/>
        <p:txBody>
          <a:bodyPr/>
          <a:lstStyle/>
          <a:p>
            <a:fld id="{D7CF6854-4698-AA49-AF64-25287D6B9435}" type="slidenum">
              <a:rPr lang="en-US" smtClean="0"/>
              <a:t>‹#›</a:t>
            </a:fld>
            <a:endParaRPr lang="en-US" dirty="0"/>
          </a:p>
        </p:txBody>
      </p:sp>
    </p:spTree>
    <p:extLst>
      <p:ext uri="{BB962C8B-B14F-4D97-AF65-F5344CB8AC3E}">
        <p14:creationId xmlns:p14="http://schemas.microsoft.com/office/powerpoint/2010/main" val="35374263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1F8D8-8E58-5A4B-98F4-FD3CAD4799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7115B7-5A14-5F41-93D5-222C90F57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5E5173-878E-AA4F-A30C-9C25C79D0B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382615-B844-7546-9DBE-AE689C4CCD4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7C4A0622-9816-7249-8DDB-A10822A79B7D}"/>
              </a:ext>
            </a:extLst>
          </p:cNvPr>
          <p:cNvSpPr>
            <a:spLocks noGrp="1"/>
          </p:cNvSpPr>
          <p:nvPr>
            <p:ph type="ftr" sz="quarter" idx="11"/>
          </p:nvPr>
        </p:nvSpPr>
        <p:spPr/>
        <p:txBody>
          <a:bodyPr/>
          <a:lstStyle/>
          <a:p>
            <a:r>
              <a:rPr lang="en-GB"/>
              <a:t>1 Levels above 50 indicate growth</a:t>
            </a:r>
            <a:endParaRPr lang="en-US" dirty="0"/>
          </a:p>
        </p:txBody>
      </p:sp>
      <p:sp>
        <p:nvSpPr>
          <p:cNvPr id="7" name="Slide Number Placeholder 6">
            <a:extLst>
              <a:ext uri="{FF2B5EF4-FFF2-40B4-BE49-F238E27FC236}">
                <a16:creationId xmlns:a16="http://schemas.microsoft.com/office/drawing/2014/main" id="{3DD0BC5F-EB2D-1B45-A7DA-114D22D229AB}"/>
              </a:ext>
            </a:extLst>
          </p:cNvPr>
          <p:cNvSpPr>
            <a:spLocks noGrp="1"/>
          </p:cNvSpPr>
          <p:nvPr>
            <p:ph type="sldNum" sz="quarter" idx="12"/>
          </p:nvPr>
        </p:nvSpPr>
        <p:spPr/>
        <p:txBody>
          <a:bodyPr/>
          <a:lstStyle/>
          <a:p>
            <a:fld id="{D7CF6854-4698-AA49-AF64-25287D6B9435}" type="slidenum">
              <a:rPr lang="en-US" smtClean="0"/>
              <a:t>‹#›</a:t>
            </a:fld>
            <a:endParaRPr lang="en-US" dirty="0"/>
          </a:p>
        </p:txBody>
      </p:sp>
    </p:spTree>
    <p:extLst>
      <p:ext uri="{BB962C8B-B14F-4D97-AF65-F5344CB8AC3E}">
        <p14:creationId xmlns:p14="http://schemas.microsoft.com/office/powerpoint/2010/main" val="15365239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DCE77-8B27-4B43-8860-04FF5F59A3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879789-3C25-1C4A-8E90-B7BDD6B23B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855645-E47E-DF4C-B494-4FBA1006FF5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FDB37EE-2CA7-6244-A3C5-D793EB9C8946}"/>
              </a:ext>
            </a:extLst>
          </p:cNvPr>
          <p:cNvSpPr>
            <a:spLocks noGrp="1"/>
          </p:cNvSpPr>
          <p:nvPr>
            <p:ph type="ftr" sz="quarter" idx="11"/>
          </p:nvPr>
        </p:nvSpPr>
        <p:spPr/>
        <p:txBody>
          <a:bodyPr/>
          <a:lstStyle/>
          <a:p>
            <a:r>
              <a:rPr lang="en-GB"/>
              <a:t>1 Levels above 50 indicate growth</a:t>
            </a:r>
            <a:endParaRPr lang="en-US" dirty="0"/>
          </a:p>
        </p:txBody>
      </p:sp>
      <p:sp>
        <p:nvSpPr>
          <p:cNvPr id="6" name="Slide Number Placeholder 5">
            <a:extLst>
              <a:ext uri="{FF2B5EF4-FFF2-40B4-BE49-F238E27FC236}">
                <a16:creationId xmlns:a16="http://schemas.microsoft.com/office/drawing/2014/main" id="{41D56E18-8295-A44B-8BE4-27BBCF22ECAB}"/>
              </a:ext>
            </a:extLst>
          </p:cNvPr>
          <p:cNvSpPr>
            <a:spLocks noGrp="1"/>
          </p:cNvSpPr>
          <p:nvPr>
            <p:ph type="sldNum" sz="quarter" idx="12"/>
          </p:nvPr>
        </p:nvSpPr>
        <p:spPr/>
        <p:txBody>
          <a:bodyPr/>
          <a:lstStyle/>
          <a:p>
            <a:fld id="{D7CF6854-4698-AA49-AF64-25287D6B9435}" type="slidenum">
              <a:rPr lang="en-US" smtClean="0"/>
              <a:t>‹#›</a:t>
            </a:fld>
            <a:endParaRPr lang="en-US" dirty="0"/>
          </a:p>
        </p:txBody>
      </p:sp>
    </p:spTree>
    <p:extLst>
      <p:ext uri="{BB962C8B-B14F-4D97-AF65-F5344CB8AC3E}">
        <p14:creationId xmlns:p14="http://schemas.microsoft.com/office/powerpoint/2010/main" val="22556823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53DBD5-8D19-4342-9FEF-B06A750ADF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E3959F-869C-234B-9115-81364A020D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B8FC71-9C14-8142-B38C-2C805AEB1DD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5B881F7-45B0-A44E-9741-90B03495C7CD}"/>
              </a:ext>
            </a:extLst>
          </p:cNvPr>
          <p:cNvSpPr>
            <a:spLocks noGrp="1"/>
          </p:cNvSpPr>
          <p:nvPr>
            <p:ph type="ftr" sz="quarter" idx="11"/>
          </p:nvPr>
        </p:nvSpPr>
        <p:spPr/>
        <p:txBody>
          <a:bodyPr/>
          <a:lstStyle/>
          <a:p>
            <a:r>
              <a:rPr lang="en-GB"/>
              <a:t>1 Levels above 50 indicate growth</a:t>
            </a:r>
            <a:endParaRPr lang="en-US" dirty="0"/>
          </a:p>
        </p:txBody>
      </p:sp>
      <p:sp>
        <p:nvSpPr>
          <p:cNvPr id="6" name="Slide Number Placeholder 5">
            <a:extLst>
              <a:ext uri="{FF2B5EF4-FFF2-40B4-BE49-F238E27FC236}">
                <a16:creationId xmlns:a16="http://schemas.microsoft.com/office/drawing/2014/main" id="{902B4D38-AFE5-0344-99C2-B2F5A67A14E2}"/>
              </a:ext>
            </a:extLst>
          </p:cNvPr>
          <p:cNvSpPr>
            <a:spLocks noGrp="1"/>
          </p:cNvSpPr>
          <p:nvPr>
            <p:ph type="sldNum" sz="quarter" idx="12"/>
          </p:nvPr>
        </p:nvSpPr>
        <p:spPr/>
        <p:txBody>
          <a:bodyPr/>
          <a:lstStyle/>
          <a:p>
            <a:fld id="{D7CF6854-4698-AA49-AF64-25287D6B9435}" type="slidenum">
              <a:rPr lang="en-US" smtClean="0"/>
              <a:t>‹#›</a:t>
            </a:fld>
            <a:endParaRPr lang="en-US" dirty="0"/>
          </a:p>
        </p:txBody>
      </p:sp>
    </p:spTree>
    <p:extLst>
      <p:ext uri="{BB962C8B-B14F-4D97-AF65-F5344CB8AC3E}">
        <p14:creationId xmlns:p14="http://schemas.microsoft.com/office/powerpoint/2010/main" val="383938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C1D76-BA59-4D2F-AE4B-D0AFD2EAA8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F1B5F06-4E41-4ECD-BA49-56903554A1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2CBA28A-EDB8-420E-836A-962FD45CD2C0}"/>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4FA6B299-8104-4CC7-88E9-7E55EFC131F5}"/>
              </a:ext>
            </a:extLst>
          </p:cNvPr>
          <p:cNvSpPr>
            <a:spLocks noGrp="1"/>
          </p:cNvSpPr>
          <p:nvPr>
            <p:ph type="ftr" sz="quarter" idx="11"/>
          </p:nvPr>
        </p:nvSpPr>
        <p:spPr/>
        <p:txBody>
          <a:bodyPr/>
          <a:lstStyle/>
          <a:p>
            <a:r>
              <a:rPr lang="en-GB"/>
              <a:t>1 Levels above 50 indicate growth</a:t>
            </a:r>
            <a:endParaRPr lang="en-GB" dirty="0"/>
          </a:p>
        </p:txBody>
      </p:sp>
      <p:sp>
        <p:nvSpPr>
          <p:cNvPr id="6" name="Slide Number Placeholder 5">
            <a:extLst>
              <a:ext uri="{FF2B5EF4-FFF2-40B4-BE49-F238E27FC236}">
                <a16:creationId xmlns:a16="http://schemas.microsoft.com/office/drawing/2014/main" id="{5234E6D8-91AD-48A5-9661-9429DB875B7D}"/>
              </a:ext>
            </a:extLst>
          </p:cNvPr>
          <p:cNvSpPr>
            <a:spLocks noGrp="1"/>
          </p:cNvSpPr>
          <p:nvPr>
            <p:ph type="sldNum" sz="quarter" idx="12"/>
          </p:nvPr>
        </p:nvSpPr>
        <p:spPr/>
        <p:txBody>
          <a:bodyPr/>
          <a:lstStyle/>
          <a:p>
            <a:fld id="{5FE6BC6E-52D8-4B5A-9DDD-458E90303496}" type="slidenum">
              <a:rPr lang="en-GB" smtClean="0"/>
              <a:t>‹#›</a:t>
            </a:fld>
            <a:endParaRPr lang="en-GB" dirty="0"/>
          </a:p>
        </p:txBody>
      </p:sp>
    </p:spTree>
    <p:extLst>
      <p:ext uri="{BB962C8B-B14F-4D97-AF65-F5344CB8AC3E}">
        <p14:creationId xmlns:p14="http://schemas.microsoft.com/office/powerpoint/2010/main" val="3530168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64381-BDBF-574A-8C98-514C49DCFF3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CF78998-2684-4947-9870-7BF846D48B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15E84D0-01E2-E041-B381-7CD06F9AB7A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43F9928-34F6-FC40-9195-3BF5B542BB81}"/>
              </a:ext>
            </a:extLst>
          </p:cNvPr>
          <p:cNvSpPr>
            <a:spLocks noGrp="1"/>
          </p:cNvSpPr>
          <p:nvPr>
            <p:ph type="ftr" sz="quarter" idx="11"/>
          </p:nvPr>
        </p:nvSpPr>
        <p:spPr/>
        <p:txBody>
          <a:bodyPr/>
          <a:lstStyle/>
          <a:p>
            <a:r>
              <a:rPr lang="en-GB"/>
              <a:t>1 Levels above 50 indicate growth</a:t>
            </a:r>
            <a:endParaRPr lang="en-US" dirty="0"/>
          </a:p>
        </p:txBody>
      </p:sp>
      <p:sp>
        <p:nvSpPr>
          <p:cNvPr id="6" name="Slide Number Placeholder 5">
            <a:extLst>
              <a:ext uri="{FF2B5EF4-FFF2-40B4-BE49-F238E27FC236}">
                <a16:creationId xmlns:a16="http://schemas.microsoft.com/office/drawing/2014/main" id="{DBF5BC80-CB71-C847-8602-5D3F53B3B53C}"/>
              </a:ext>
            </a:extLst>
          </p:cNvPr>
          <p:cNvSpPr>
            <a:spLocks noGrp="1"/>
          </p:cNvSpPr>
          <p:nvPr>
            <p:ph type="sldNum" sz="quarter" idx="12"/>
          </p:nvPr>
        </p:nvSpPr>
        <p:spPr/>
        <p:txBody>
          <a:bodyPr/>
          <a:lstStyle/>
          <a:p>
            <a:fld id="{186A3454-5616-1744-B3A9-155B062F36B9}" type="slidenum">
              <a:rPr lang="en-US" smtClean="0"/>
              <a:t>‹#›</a:t>
            </a:fld>
            <a:endParaRPr lang="en-US" dirty="0"/>
          </a:p>
        </p:txBody>
      </p:sp>
    </p:spTree>
    <p:extLst>
      <p:ext uri="{BB962C8B-B14F-4D97-AF65-F5344CB8AC3E}">
        <p14:creationId xmlns:p14="http://schemas.microsoft.com/office/powerpoint/2010/main" val="23581629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 page layou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D3139D-04A2-882D-BA50-76E54DA63975}"/>
              </a:ext>
            </a:extLst>
          </p:cNvPr>
          <p:cNvSpPr/>
          <p:nvPr userDrawn="1"/>
        </p:nvSpPr>
        <p:spPr>
          <a:xfrm>
            <a:off x="-11388" y="1155"/>
            <a:ext cx="12203387" cy="6856845"/>
          </a:xfrm>
          <a:prstGeom prst="rect">
            <a:avLst/>
          </a:prstGeom>
          <a:solidFill>
            <a:srgbClr val="729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Familjen Grotesk" pitchFamily="2" charset="0"/>
            </a:endParaRPr>
          </a:p>
        </p:txBody>
      </p:sp>
      <p:grpSp>
        <p:nvGrpSpPr>
          <p:cNvPr id="5" name="Group 4">
            <a:extLst>
              <a:ext uri="{FF2B5EF4-FFF2-40B4-BE49-F238E27FC236}">
                <a16:creationId xmlns:a16="http://schemas.microsoft.com/office/drawing/2014/main" id="{D4040192-ED0B-2442-F86D-3314D701F669}"/>
              </a:ext>
            </a:extLst>
          </p:cNvPr>
          <p:cNvGrpSpPr>
            <a:grpSpLocks noGrp="1" noUngrp="1" noRot="1" noMove="1" noResize="1"/>
          </p:cNvGrpSpPr>
          <p:nvPr userDrawn="1"/>
        </p:nvGrpSpPr>
        <p:grpSpPr>
          <a:xfrm>
            <a:off x="0" y="-576"/>
            <a:ext cx="8553056" cy="6857421"/>
            <a:chOff x="0" y="0"/>
            <a:chExt cx="8553056" cy="6857421"/>
          </a:xfrm>
          <a:solidFill>
            <a:srgbClr val="5E41F9"/>
          </a:solidFill>
        </p:grpSpPr>
        <p:sp>
          <p:nvSpPr>
            <p:cNvPr id="2" name="Oval 1">
              <a:extLst>
                <a:ext uri="{FF2B5EF4-FFF2-40B4-BE49-F238E27FC236}">
                  <a16:creationId xmlns:a16="http://schemas.microsoft.com/office/drawing/2014/main" id="{47D9A620-2C8E-D27B-9ADE-0BB171699B04}"/>
                </a:ext>
              </a:extLst>
            </p:cNvPr>
            <p:cNvSpPr>
              <a:spLocks noGrp="1" noRot="1" noMove="1" noResize="1" noEditPoints="1" noAdjustHandles="1" noChangeArrowheads="1" noChangeShapeType="1"/>
            </p:cNvSpPr>
            <p:nvPr userDrawn="1"/>
          </p:nvSpPr>
          <p:spPr>
            <a:xfrm>
              <a:off x="1633491" y="0"/>
              <a:ext cx="6919565" cy="68574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noFill/>
                </a:ln>
                <a:solidFill>
                  <a:srgbClr val="5E41F9"/>
                </a:solidFill>
                <a:latin typeface="Familjen Grotesk" pitchFamily="2" charset="0"/>
              </a:endParaRPr>
            </a:p>
          </p:txBody>
        </p:sp>
        <p:sp>
          <p:nvSpPr>
            <p:cNvPr id="3" name="Rectangle 2">
              <a:extLst>
                <a:ext uri="{FF2B5EF4-FFF2-40B4-BE49-F238E27FC236}">
                  <a16:creationId xmlns:a16="http://schemas.microsoft.com/office/drawing/2014/main" id="{9EC64CE7-4306-D7D7-4C34-BBA2734F15C7}"/>
                </a:ext>
              </a:extLst>
            </p:cNvPr>
            <p:cNvSpPr>
              <a:spLocks noGrp="1" noRot="1" noMove="1" noResize="1" noEditPoints="1" noAdjustHandles="1" noChangeArrowheads="1" noChangeShapeType="1"/>
            </p:cNvSpPr>
            <p:nvPr userDrawn="1"/>
          </p:nvSpPr>
          <p:spPr>
            <a:xfrm>
              <a:off x="0" y="0"/>
              <a:ext cx="5104660" cy="68568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Familjen Grotesk" pitchFamily="2" charset="0"/>
              </a:endParaRPr>
            </a:p>
          </p:txBody>
        </p:sp>
      </p:grpSp>
      <p:pic>
        <p:nvPicPr>
          <p:cNvPr id="17" name="Picture 16" descr="A white letter on a black background&#10;&#10;Description automatically generated with low confidence">
            <a:extLst>
              <a:ext uri="{FF2B5EF4-FFF2-40B4-BE49-F238E27FC236}">
                <a16:creationId xmlns:a16="http://schemas.microsoft.com/office/drawing/2014/main" id="{E265D78C-CE65-92D1-B690-29C137A21AD2}"/>
              </a:ext>
            </a:extLst>
          </p:cNvPr>
          <p:cNvPicPr>
            <a:picLocks noChangeAspect="1"/>
          </p:cNvPicPr>
          <p:nvPr userDrawn="1"/>
        </p:nvPicPr>
        <p:blipFill>
          <a:blip r:embed="rId2"/>
          <a:stretch>
            <a:fillRect/>
          </a:stretch>
        </p:blipFill>
        <p:spPr>
          <a:xfrm>
            <a:off x="10881683" y="6030164"/>
            <a:ext cx="862080" cy="303402"/>
          </a:xfrm>
          <a:prstGeom prst="rect">
            <a:avLst/>
          </a:prstGeom>
        </p:spPr>
      </p:pic>
      <p:sp>
        <p:nvSpPr>
          <p:cNvPr id="12" name="Text Placeholder 3">
            <a:extLst>
              <a:ext uri="{FF2B5EF4-FFF2-40B4-BE49-F238E27FC236}">
                <a16:creationId xmlns:a16="http://schemas.microsoft.com/office/drawing/2014/main" id="{D3D5033E-82C6-3955-2229-89BE37CCD6AA}"/>
              </a:ext>
            </a:extLst>
          </p:cNvPr>
          <p:cNvSpPr>
            <a:spLocks noGrp="1"/>
          </p:cNvSpPr>
          <p:nvPr>
            <p:ph type="body" sz="quarter" idx="23" hasCustomPrompt="1"/>
          </p:nvPr>
        </p:nvSpPr>
        <p:spPr>
          <a:xfrm>
            <a:off x="448237" y="4915732"/>
            <a:ext cx="5740127" cy="418922"/>
          </a:xfrm>
        </p:spPr>
        <p:txBody>
          <a:bodyPr>
            <a:noAutofit/>
          </a:bodyPr>
          <a:lstStyle>
            <a:lvl1pPr marL="0" indent="0">
              <a:buNone/>
              <a:defRPr sz="2400" b="1" i="0">
                <a:solidFill>
                  <a:schemeClr val="bg2"/>
                </a:solidFill>
                <a:latin typeface="Familjen Grotesk" pitchFamily="2" charset="0"/>
              </a:defRPr>
            </a:lvl1pPr>
          </a:lstStyle>
          <a:p>
            <a:pPr lvl="0"/>
            <a:r>
              <a:rPr lang="en-GB" dirty="0"/>
              <a:t>[Type subtitle here]</a:t>
            </a:r>
            <a:endParaRPr lang="en-US" dirty="0"/>
          </a:p>
        </p:txBody>
      </p:sp>
      <p:sp>
        <p:nvSpPr>
          <p:cNvPr id="13" name="Text Placeholder 3">
            <a:extLst>
              <a:ext uri="{FF2B5EF4-FFF2-40B4-BE49-F238E27FC236}">
                <a16:creationId xmlns:a16="http://schemas.microsoft.com/office/drawing/2014/main" id="{7D80484D-6FEA-8A6D-EC9E-C4C4E4D67BF8}"/>
              </a:ext>
            </a:extLst>
          </p:cNvPr>
          <p:cNvSpPr>
            <a:spLocks noGrp="1"/>
          </p:cNvSpPr>
          <p:nvPr>
            <p:ph type="body" sz="quarter" idx="24" hasCustomPrompt="1"/>
          </p:nvPr>
        </p:nvSpPr>
        <p:spPr>
          <a:xfrm>
            <a:off x="448237" y="1621463"/>
            <a:ext cx="6919564" cy="3083921"/>
          </a:xfrm>
        </p:spPr>
        <p:txBody>
          <a:bodyPr wrap="square" anchor="b" anchorCtr="0">
            <a:spAutoFit/>
          </a:bodyPr>
          <a:lstStyle>
            <a:lvl1pPr marL="0" indent="0">
              <a:buNone/>
              <a:defRPr sz="7200" b="1" i="0">
                <a:solidFill>
                  <a:schemeClr val="bg2"/>
                </a:solidFill>
                <a:latin typeface="Familjen Grotesk" pitchFamily="2" charset="0"/>
              </a:defRPr>
            </a:lvl1pPr>
          </a:lstStyle>
          <a:p>
            <a:pPr lvl="0"/>
            <a:r>
              <a:rPr lang="en-GB" dirty="0"/>
              <a:t>[Type presentation title here]</a:t>
            </a:r>
            <a:endParaRPr lang="en-US" dirty="0"/>
          </a:p>
        </p:txBody>
      </p:sp>
      <p:sp>
        <p:nvSpPr>
          <p:cNvPr id="16" name="Text Placeholder 3">
            <a:extLst>
              <a:ext uri="{FF2B5EF4-FFF2-40B4-BE49-F238E27FC236}">
                <a16:creationId xmlns:a16="http://schemas.microsoft.com/office/drawing/2014/main" id="{CD3E2841-840B-A993-E59E-44FCABBE6357}"/>
              </a:ext>
            </a:extLst>
          </p:cNvPr>
          <p:cNvSpPr>
            <a:spLocks noGrp="1"/>
          </p:cNvSpPr>
          <p:nvPr>
            <p:ph type="body" sz="quarter" idx="25" hasCustomPrompt="1"/>
          </p:nvPr>
        </p:nvSpPr>
        <p:spPr>
          <a:xfrm>
            <a:off x="448237" y="5263874"/>
            <a:ext cx="5740127" cy="418922"/>
          </a:xfrm>
        </p:spPr>
        <p:txBody>
          <a:bodyPr>
            <a:noAutofit/>
          </a:bodyPr>
          <a:lstStyle>
            <a:lvl1pPr marL="0" indent="0">
              <a:buNone/>
              <a:defRPr sz="2400" b="1" i="0">
                <a:solidFill>
                  <a:schemeClr val="accent2"/>
                </a:solidFill>
                <a:latin typeface="Familjen Grotesk" pitchFamily="2" charset="0"/>
              </a:defRPr>
            </a:lvl1pPr>
          </a:lstStyle>
          <a:p>
            <a:pPr lvl="0"/>
            <a:r>
              <a:rPr lang="en-GB" dirty="0"/>
              <a:t>[Type company name here]</a:t>
            </a:r>
            <a:endParaRPr lang="en-US" dirty="0"/>
          </a:p>
        </p:txBody>
      </p:sp>
      <p:sp>
        <p:nvSpPr>
          <p:cNvPr id="19" name="Text Placeholder 3">
            <a:extLst>
              <a:ext uri="{FF2B5EF4-FFF2-40B4-BE49-F238E27FC236}">
                <a16:creationId xmlns:a16="http://schemas.microsoft.com/office/drawing/2014/main" id="{39E0F827-D78F-3777-5CBE-BC319B523651}"/>
              </a:ext>
            </a:extLst>
          </p:cNvPr>
          <p:cNvSpPr>
            <a:spLocks noGrp="1"/>
          </p:cNvSpPr>
          <p:nvPr>
            <p:ph type="body" sz="quarter" idx="26" hasCustomPrompt="1"/>
          </p:nvPr>
        </p:nvSpPr>
        <p:spPr>
          <a:xfrm>
            <a:off x="448237" y="5969915"/>
            <a:ext cx="5740127" cy="418922"/>
          </a:xfrm>
        </p:spPr>
        <p:txBody>
          <a:bodyPr anchor="b" anchorCtr="0">
            <a:noAutofit/>
          </a:bodyPr>
          <a:lstStyle>
            <a:lvl1pPr marL="0" indent="0">
              <a:buNone/>
              <a:defRPr sz="1400" b="0" i="0">
                <a:solidFill>
                  <a:schemeClr val="bg2"/>
                </a:solidFill>
                <a:latin typeface="Familjen Grotesk" pitchFamily="2" charset="0"/>
              </a:defRPr>
            </a:lvl1pPr>
          </a:lstStyle>
          <a:p>
            <a:pPr lvl="0"/>
            <a:r>
              <a:rPr lang="en-GB" dirty="0"/>
              <a:t>[Type date here]</a:t>
            </a:r>
            <a:endParaRPr lang="en-US" dirty="0"/>
          </a:p>
        </p:txBody>
      </p:sp>
    </p:spTree>
    <p:extLst>
      <p:ext uri="{BB962C8B-B14F-4D97-AF65-F5344CB8AC3E}">
        <p14:creationId xmlns:p14="http://schemas.microsoft.com/office/powerpoint/2010/main" val="17090699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ver page layou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D3139D-04A2-882D-BA50-76E54DA63975}"/>
              </a:ext>
            </a:extLst>
          </p:cNvPr>
          <p:cNvSpPr>
            <a:spLocks noGrp="1" noRot="1" noMove="1" noResize="1" noEditPoints="1" noAdjustHandles="1" noChangeArrowheads="1" noChangeShapeType="1"/>
          </p:cNvSpPr>
          <p:nvPr userDrawn="1"/>
        </p:nvSpPr>
        <p:spPr>
          <a:xfrm>
            <a:off x="-11388" y="1155"/>
            <a:ext cx="12203387" cy="6856845"/>
          </a:xfrm>
          <a:prstGeom prst="rect">
            <a:avLst/>
          </a:prstGeom>
          <a:solidFill>
            <a:srgbClr val="729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Familjen Grotesk" pitchFamily="2" charset="0"/>
            </a:endParaRPr>
          </a:p>
        </p:txBody>
      </p:sp>
      <p:sp>
        <p:nvSpPr>
          <p:cNvPr id="2" name="Oval 1">
            <a:extLst>
              <a:ext uri="{FF2B5EF4-FFF2-40B4-BE49-F238E27FC236}">
                <a16:creationId xmlns:a16="http://schemas.microsoft.com/office/drawing/2014/main" id="{47D9A620-2C8E-D27B-9ADE-0BB171699B04}"/>
              </a:ext>
            </a:extLst>
          </p:cNvPr>
          <p:cNvSpPr>
            <a:spLocks/>
          </p:cNvSpPr>
          <p:nvPr userDrawn="1"/>
        </p:nvSpPr>
        <p:spPr>
          <a:xfrm rot="16200000">
            <a:off x="284" y="-2597"/>
            <a:ext cx="6740145" cy="6740712"/>
          </a:xfrm>
          <a:prstGeom prst="ellipse">
            <a:avLst/>
          </a:prstGeom>
          <a:solidFill>
            <a:srgbClr val="5E4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noFill/>
              </a:ln>
              <a:solidFill>
                <a:srgbClr val="5E41F9"/>
              </a:solidFill>
              <a:latin typeface="Familjen Grotesk" pitchFamily="2" charset="0"/>
            </a:endParaRPr>
          </a:p>
        </p:txBody>
      </p:sp>
      <p:sp>
        <p:nvSpPr>
          <p:cNvPr id="3" name="Rectangle 2">
            <a:extLst>
              <a:ext uri="{FF2B5EF4-FFF2-40B4-BE49-F238E27FC236}">
                <a16:creationId xmlns:a16="http://schemas.microsoft.com/office/drawing/2014/main" id="{9EC64CE7-4306-D7D7-4C34-BBA2734F15C7}"/>
              </a:ext>
            </a:extLst>
          </p:cNvPr>
          <p:cNvSpPr>
            <a:spLocks/>
          </p:cNvSpPr>
          <p:nvPr userDrawn="1"/>
        </p:nvSpPr>
        <p:spPr>
          <a:xfrm rot="16200000">
            <a:off x="1650168" y="1767447"/>
            <a:ext cx="3428995" cy="6752099"/>
          </a:xfrm>
          <a:prstGeom prst="rect">
            <a:avLst/>
          </a:prstGeom>
          <a:solidFill>
            <a:srgbClr val="5E4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Familjen Grotesk" pitchFamily="2" charset="0"/>
            </a:endParaRPr>
          </a:p>
        </p:txBody>
      </p:sp>
      <p:pic>
        <p:nvPicPr>
          <p:cNvPr id="17" name="Picture 16" descr="A white letter on a black background&#10;&#10;Description automatically generated with low confidence">
            <a:extLst>
              <a:ext uri="{FF2B5EF4-FFF2-40B4-BE49-F238E27FC236}">
                <a16:creationId xmlns:a16="http://schemas.microsoft.com/office/drawing/2014/main" id="{E265D78C-CE65-92D1-B690-29C137A21AD2}"/>
              </a:ext>
            </a:extLst>
          </p:cNvPr>
          <p:cNvPicPr>
            <a:picLocks noChangeAspect="1"/>
          </p:cNvPicPr>
          <p:nvPr userDrawn="1"/>
        </p:nvPicPr>
        <p:blipFill>
          <a:blip r:embed="rId2"/>
          <a:stretch>
            <a:fillRect/>
          </a:stretch>
        </p:blipFill>
        <p:spPr>
          <a:xfrm>
            <a:off x="10881683" y="6030164"/>
            <a:ext cx="862080" cy="303402"/>
          </a:xfrm>
          <a:prstGeom prst="rect">
            <a:avLst/>
          </a:prstGeom>
        </p:spPr>
      </p:pic>
      <p:sp>
        <p:nvSpPr>
          <p:cNvPr id="12" name="Text Placeholder 3">
            <a:extLst>
              <a:ext uri="{FF2B5EF4-FFF2-40B4-BE49-F238E27FC236}">
                <a16:creationId xmlns:a16="http://schemas.microsoft.com/office/drawing/2014/main" id="{D3D5033E-82C6-3955-2229-89BE37CCD6AA}"/>
              </a:ext>
            </a:extLst>
          </p:cNvPr>
          <p:cNvSpPr>
            <a:spLocks noGrp="1"/>
          </p:cNvSpPr>
          <p:nvPr userDrawn="1">
            <p:ph type="body" sz="quarter" idx="23" hasCustomPrompt="1"/>
          </p:nvPr>
        </p:nvSpPr>
        <p:spPr>
          <a:xfrm>
            <a:off x="448237" y="4915732"/>
            <a:ext cx="5740127" cy="418922"/>
          </a:xfrm>
        </p:spPr>
        <p:txBody>
          <a:bodyPr>
            <a:noAutofit/>
          </a:bodyPr>
          <a:lstStyle>
            <a:lvl1pPr marL="0" indent="0">
              <a:buNone/>
              <a:defRPr sz="2400" b="1" i="0">
                <a:solidFill>
                  <a:schemeClr val="bg2"/>
                </a:solidFill>
                <a:latin typeface="Familjen Grotesk" pitchFamily="2" charset="0"/>
              </a:defRPr>
            </a:lvl1pPr>
          </a:lstStyle>
          <a:p>
            <a:pPr lvl="0"/>
            <a:r>
              <a:rPr lang="en-GB" dirty="0"/>
              <a:t>[Type subtitle here]</a:t>
            </a:r>
            <a:endParaRPr lang="en-US" dirty="0"/>
          </a:p>
        </p:txBody>
      </p:sp>
      <p:sp>
        <p:nvSpPr>
          <p:cNvPr id="13" name="Text Placeholder 3">
            <a:extLst>
              <a:ext uri="{FF2B5EF4-FFF2-40B4-BE49-F238E27FC236}">
                <a16:creationId xmlns:a16="http://schemas.microsoft.com/office/drawing/2014/main" id="{7D80484D-6FEA-8A6D-EC9E-C4C4E4D67BF8}"/>
              </a:ext>
            </a:extLst>
          </p:cNvPr>
          <p:cNvSpPr>
            <a:spLocks noGrp="1"/>
          </p:cNvSpPr>
          <p:nvPr userDrawn="1">
            <p:ph type="body" sz="quarter" idx="24" hasCustomPrompt="1"/>
          </p:nvPr>
        </p:nvSpPr>
        <p:spPr>
          <a:xfrm>
            <a:off x="448237" y="1621463"/>
            <a:ext cx="5740127" cy="3083921"/>
          </a:xfrm>
        </p:spPr>
        <p:txBody>
          <a:bodyPr wrap="square" anchor="b" anchorCtr="0">
            <a:spAutoFit/>
          </a:bodyPr>
          <a:lstStyle>
            <a:lvl1pPr marL="0" indent="0">
              <a:buNone/>
              <a:defRPr sz="7200" b="1" i="0">
                <a:solidFill>
                  <a:schemeClr val="bg2"/>
                </a:solidFill>
                <a:latin typeface="Familjen Grotesk" pitchFamily="2" charset="0"/>
              </a:defRPr>
            </a:lvl1pPr>
          </a:lstStyle>
          <a:p>
            <a:pPr lvl="0"/>
            <a:r>
              <a:rPr lang="en-GB" dirty="0"/>
              <a:t>[Type presentation title here]</a:t>
            </a:r>
            <a:endParaRPr lang="en-US" dirty="0"/>
          </a:p>
        </p:txBody>
      </p:sp>
      <p:sp>
        <p:nvSpPr>
          <p:cNvPr id="16" name="Text Placeholder 3">
            <a:extLst>
              <a:ext uri="{FF2B5EF4-FFF2-40B4-BE49-F238E27FC236}">
                <a16:creationId xmlns:a16="http://schemas.microsoft.com/office/drawing/2014/main" id="{CD3E2841-840B-A993-E59E-44FCABBE6357}"/>
              </a:ext>
            </a:extLst>
          </p:cNvPr>
          <p:cNvSpPr>
            <a:spLocks noGrp="1"/>
          </p:cNvSpPr>
          <p:nvPr userDrawn="1">
            <p:ph type="body" sz="quarter" idx="25" hasCustomPrompt="1"/>
          </p:nvPr>
        </p:nvSpPr>
        <p:spPr>
          <a:xfrm>
            <a:off x="448237" y="5263874"/>
            <a:ext cx="5740127" cy="418922"/>
          </a:xfrm>
        </p:spPr>
        <p:txBody>
          <a:bodyPr>
            <a:noAutofit/>
          </a:bodyPr>
          <a:lstStyle>
            <a:lvl1pPr marL="0" indent="0">
              <a:buNone/>
              <a:defRPr sz="2400" b="1" i="0">
                <a:solidFill>
                  <a:schemeClr val="accent2"/>
                </a:solidFill>
                <a:latin typeface="Familjen Grotesk" pitchFamily="2" charset="0"/>
              </a:defRPr>
            </a:lvl1pPr>
          </a:lstStyle>
          <a:p>
            <a:pPr lvl="0"/>
            <a:r>
              <a:rPr lang="en-GB" dirty="0"/>
              <a:t>[Type company name here]</a:t>
            </a:r>
            <a:endParaRPr lang="en-US" dirty="0"/>
          </a:p>
        </p:txBody>
      </p:sp>
      <p:sp>
        <p:nvSpPr>
          <p:cNvPr id="19" name="Text Placeholder 3">
            <a:extLst>
              <a:ext uri="{FF2B5EF4-FFF2-40B4-BE49-F238E27FC236}">
                <a16:creationId xmlns:a16="http://schemas.microsoft.com/office/drawing/2014/main" id="{39E0F827-D78F-3777-5CBE-BC319B523651}"/>
              </a:ext>
            </a:extLst>
          </p:cNvPr>
          <p:cNvSpPr>
            <a:spLocks noGrp="1"/>
          </p:cNvSpPr>
          <p:nvPr userDrawn="1">
            <p:ph type="body" sz="quarter" idx="26" hasCustomPrompt="1"/>
          </p:nvPr>
        </p:nvSpPr>
        <p:spPr>
          <a:xfrm>
            <a:off x="448237" y="5969915"/>
            <a:ext cx="5740127" cy="418922"/>
          </a:xfrm>
        </p:spPr>
        <p:txBody>
          <a:bodyPr anchor="b" anchorCtr="0">
            <a:noAutofit/>
          </a:bodyPr>
          <a:lstStyle>
            <a:lvl1pPr marL="0" indent="0">
              <a:buNone/>
              <a:defRPr sz="1400" b="0" i="0">
                <a:solidFill>
                  <a:schemeClr val="bg2"/>
                </a:solidFill>
                <a:latin typeface="Familjen Grotesk" pitchFamily="2" charset="0"/>
              </a:defRPr>
            </a:lvl1pPr>
          </a:lstStyle>
          <a:p>
            <a:pPr lvl="0"/>
            <a:r>
              <a:rPr lang="en-GB" dirty="0"/>
              <a:t>[Type date here]</a:t>
            </a:r>
            <a:endParaRPr lang="en-US" dirty="0"/>
          </a:p>
        </p:txBody>
      </p:sp>
      <p:sp>
        <p:nvSpPr>
          <p:cNvPr id="25" name="Freeform: Shape 24">
            <a:extLst>
              <a:ext uri="{FF2B5EF4-FFF2-40B4-BE49-F238E27FC236}">
                <a16:creationId xmlns:a16="http://schemas.microsoft.com/office/drawing/2014/main" id="{63B10D6A-6BDF-D89D-4B89-1199F73229E5}"/>
              </a:ext>
            </a:extLst>
          </p:cNvPr>
          <p:cNvSpPr/>
          <p:nvPr userDrawn="1"/>
        </p:nvSpPr>
        <p:spPr>
          <a:xfrm>
            <a:off x="6740713" y="3577747"/>
            <a:ext cx="5451287" cy="3280253"/>
          </a:xfrm>
          <a:custGeom>
            <a:avLst/>
            <a:gdLst>
              <a:gd name="connsiteX0" fmla="*/ 2667577 w 5346541"/>
              <a:gd name="connsiteY0" fmla="*/ 0 h 3217223"/>
              <a:gd name="connsiteX1" fmla="*/ 5332710 w 5346541"/>
              <a:gd name="connsiteY1" fmla="*/ 2404852 h 3217223"/>
              <a:gd name="connsiteX2" fmla="*/ 5346540 w 5346541"/>
              <a:gd name="connsiteY2" fmla="*/ 2678719 h 3217223"/>
              <a:gd name="connsiteX3" fmla="*/ 5346540 w 5346541"/>
              <a:gd name="connsiteY3" fmla="*/ 2678757 h 3217223"/>
              <a:gd name="connsiteX4" fmla="*/ 5345832 w 5346541"/>
              <a:gd name="connsiteY4" fmla="*/ 2692788 h 3217223"/>
              <a:gd name="connsiteX5" fmla="*/ 5346541 w 5346541"/>
              <a:gd name="connsiteY5" fmla="*/ 2692788 h 3217223"/>
              <a:gd name="connsiteX6" fmla="*/ 5346541 w 5346541"/>
              <a:gd name="connsiteY6" fmla="*/ 3217219 h 3217223"/>
              <a:gd name="connsiteX7" fmla="*/ 5292325 w 5346541"/>
              <a:gd name="connsiteY7" fmla="*/ 3217219 h 3217223"/>
              <a:gd name="connsiteX8" fmla="*/ 5292324 w 5346541"/>
              <a:gd name="connsiteY8" fmla="*/ 3217223 h 3217223"/>
              <a:gd name="connsiteX9" fmla="*/ 42832 w 5346541"/>
              <a:gd name="connsiteY9" fmla="*/ 3217223 h 3217223"/>
              <a:gd name="connsiteX10" fmla="*/ 42832 w 5346541"/>
              <a:gd name="connsiteY10" fmla="*/ 3217219 h 3217223"/>
              <a:gd name="connsiteX11" fmla="*/ 3 w 5346541"/>
              <a:gd name="connsiteY11" fmla="*/ 3217219 h 3217223"/>
              <a:gd name="connsiteX12" fmla="*/ 3 w 5346541"/>
              <a:gd name="connsiteY12" fmla="*/ 2904244 h 3217223"/>
              <a:gd name="connsiteX13" fmla="*/ 0 w 5346541"/>
              <a:gd name="connsiteY13" fmla="*/ 2904193 h 3217223"/>
              <a:gd name="connsiteX14" fmla="*/ 0 w 5346541"/>
              <a:gd name="connsiteY14" fmla="*/ 2453282 h 3217223"/>
              <a:gd name="connsiteX15" fmla="*/ 2446 w 5346541"/>
              <a:gd name="connsiteY15" fmla="*/ 2404852 h 3217223"/>
              <a:gd name="connsiteX16" fmla="*/ 2667577 w 5346541"/>
              <a:gd name="connsiteY16" fmla="*/ 0 h 321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46541" h="3217223">
                <a:moveTo>
                  <a:pt x="2667577" y="0"/>
                </a:moveTo>
                <a:cubicBezTo>
                  <a:pt x="4054655" y="0"/>
                  <a:pt x="5195520" y="1054083"/>
                  <a:pt x="5332710" y="2404852"/>
                </a:cubicBezTo>
                <a:lnTo>
                  <a:pt x="5346540" y="2678719"/>
                </a:lnTo>
                <a:lnTo>
                  <a:pt x="5346540" y="2678757"/>
                </a:lnTo>
                <a:lnTo>
                  <a:pt x="5345832" y="2692788"/>
                </a:lnTo>
                <a:lnTo>
                  <a:pt x="5346541" y="2692788"/>
                </a:lnTo>
                <a:lnTo>
                  <a:pt x="5346541" y="3217219"/>
                </a:lnTo>
                <a:lnTo>
                  <a:pt x="5292325" y="3217219"/>
                </a:lnTo>
                <a:lnTo>
                  <a:pt x="5292324" y="3217223"/>
                </a:lnTo>
                <a:lnTo>
                  <a:pt x="42832" y="3217223"/>
                </a:lnTo>
                <a:lnTo>
                  <a:pt x="42832" y="3217219"/>
                </a:lnTo>
                <a:lnTo>
                  <a:pt x="3" y="3217219"/>
                </a:lnTo>
                <a:lnTo>
                  <a:pt x="3" y="2904244"/>
                </a:lnTo>
                <a:lnTo>
                  <a:pt x="0" y="2904193"/>
                </a:lnTo>
                <a:lnTo>
                  <a:pt x="0" y="2453282"/>
                </a:lnTo>
                <a:lnTo>
                  <a:pt x="2446" y="2404852"/>
                </a:lnTo>
                <a:cubicBezTo>
                  <a:pt x="139636" y="1054083"/>
                  <a:pt x="1280500" y="0"/>
                  <a:pt x="2667577"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latin typeface="Familjen Grotesk" pitchFamily="2" charset="0"/>
            </a:endParaRPr>
          </a:p>
        </p:txBody>
      </p:sp>
      <p:sp>
        <p:nvSpPr>
          <p:cNvPr id="26" name="Freeform: Shape 25">
            <a:extLst>
              <a:ext uri="{FF2B5EF4-FFF2-40B4-BE49-F238E27FC236}">
                <a16:creationId xmlns:a16="http://schemas.microsoft.com/office/drawing/2014/main" id="{3C5A543D-9538-6F36-46B0-74DA4D5B57D3}"/>
              </a:ext>
            </a:extLst>
          </p:cNvPr>
          <p:cNvSpPr/>
          <p:nvPr userDrawn="1"/>
        </p:nvSpPr>
        <p:spPr>
          <a:xfrm>
            <a:off x="6740712" y="-2313"/>
            <a:ext cx="5451287" cy="3220898"/>
          </a:xfrm>
          <a:custGeom>
            <a:avLst/>
            <a:gdLst>
              <a:gd name="connsiteX0" fmla="*/ 46360 w 5357926"/>
              <a:gd name="connsiteY0" fmla="*/ 0 h 3165736"/>
              <a:gd name="connsiteX1" fmla="*/ 5311567 w 5357926"/>
              <a:gd name="connsiteY1" fmla="*/ 0 h 3165736"/>
              <a:gd name="connsiteX2" fmla="*/ 5311744 w 5357926"/>
              <a:gd name="connsiteY2" fmla="*/ 1157 h 3165736"/>
              <a:gd name="connsiteX3" fmla="*/ 5357926 w 5357926"/>
              <a:gd name="connsiteY3" fmla="*/ 1157 h 3165736"/>
              <a:gd name="connsiteX4" fmla="*/ 5357926 w 5357926"/>
              <a:gd name="connsiteY4" fmla="*/ 486998 h 3165736"/>
              <a:gd name="connsiteX5" fmla="*/ 5357926 w 5357926"/>
              <a:gd name="connsiteY5" fmla="*/ 525588 h 3165736"/>
              <a:gd name="connsiteX6" fmla="*/ 5355977 w 5357926"/>
              <a:gd name="connsiteY6" fmla="*/ 525588 h 3165736"/>
              <a:gd name="connsiteX7" fmla="*/ 5344095 w 5357926"/>
              <a:gd name="connsiteY7" fmla="*/ 760883 h 3165736"/>
              <a:gd name="connsiteX8" fmla="*/ 2678964 w 5357926"/>
              <a:gd name="connsiteY8" fmla="*/ 3165736 h 3165736"/>
              <a:gd name="connsiteX9" fmla="*/ 13833 w 5357926"/>
              <a:gd name="connsiteY9" fmla="*/ 760883 h 3165736"/>
              <a:gd name="connsiteX10" fmla="*/ 1950 w 5357926"/>
              <a:gd name="connsiteY10" fmla="*/ 525588 h 3165736"/>
              <a:gd name="connsiteX11" fmla="*/ 0 w 5357926"/>
              <a:gd name="connsiteY11" fmla="*/ 525588 h 3165736"/>
              <a:gd name="connsiteX12" fmla="*/ 0 w 5357926"/>
              <a:gd name="connsiteY12" fmla="*/ 1157 h 3165736"/>
              <a:gd name="connsiteX13" fmla="*/ 46184 w 5357926"/>
              <a:gd name="connsiteY13" fmla="*/ 1157 h 3165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7926" h="3165736">
                <a:moveTo>
                  <a:pt x="46360" y="0"/>
                </a:moveTo>
                <a:lnTo>
                  <a:pt x="5311567" y="0"/>
                </a:lnTo>
                <a:lnTo>
                  <a:pt x="5311744" y="1157"/>
                </a:lnTo>
                <a:lnTo>
                  <a:pt x="5357926" y="1157"/>
                </a:lnTo>
                <a:lnTo>
                  <a:pt x="5357926" y="486998"/>
                </a:lnTo>
                <a:lnTo>
                  <a:pt x="5357926" y="525588"/>
                </a:lnTo>
                <a:lnTo>
                  <a:pt x="5355977" y="525588"/>
                </a:lnTo>
                <a:lnTo>
                  <a:pt x="5344095" y="760883"/>
                </a:lnTo>
                <a:cubicBezTo>
                  <a:pt x="5206905" y="2111653"/>
                  <a:pt x="4066042" y="3165736"/>
                  <a:pt x="2678964" y="3165736"/>
                </a:cubicBezTo>
                <a:cubicBezTo>
                  <a:pt x="1291886" y="3165736"/>
                  <a:pt x="151022" y="2111653"/>
                  <a:pt x="13833" y="760883"/>
                </a:cubicBezTo>
                <a:lnTo>
                  <a:pt x="1950" y="525588"/>
                </a:lnTo>
                <a:lnTo>
                  <a:pt x="0" y="525588"/>
                </a:lnTo>
                <a:lnTo>
                  <a:pt x="0" y="1157"/>
                </a:lnTo>
                <a:lnTo>
                  <a:pt x="46184" y="115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latin typeface="Familjen Grotesk" pitchFamily="2" charset="0"/>
            </a:endParaRPr>
          </a:p>
        </p:txBody>
      </p:sp>
      <p:pic>
        <p:nvPicPr>
          <p:cNvPr id="27" name="Picture 26" descr="A white letter on a black background&#10;&#10;Description automatically generated with low confidence">
            <a:extLst>
              <a:ext uri="{FF2B5EF4-FFF2-40B4-BE49-F238E27FC236}">
                <a16:creationId xmlns:a16="http://schemas.microsoft.com/office/drawing/2014/main" id="{A6EBE752-7EFF-CB86-9C04-D8E58D506783}"/>
              </a:ext>
            </a:extLst>
          </p:cNvPr>
          <p:cNvPicPr>
            <a:picLocks noChangeAspect="1"/>
          </p:cNvPicPr>
          <p:nvPr userDrawn="1"/>
        </p:nvPicPr>
        <p:blipFill>
          <a:blip r:embed="rId2"/>
          <a:stretch>
            <a:fillRect/>
          </a:stretch>
        </p:blipFill>
        <p:spPr>
          <a:xfrm>
            <a:off x="10881683" y="312918"/>
            <a:ext cx="862080" cy="303402"/>
          </a:xfrm>
          <a:prstGeom prst="rect">
            <a:avLst/>
          </a:prstGeom>
        </p:spPr>
      </p:pic>
      <p:sp>
        <p:nvSpPr>
          <p:cNvPr id="28" name="Text Placeholder 3">
            <a:extLst>
              <a:ext uri="{FF2B5EF4-FFF2-40B4-BE49-F238E27FC236}">
                <a16:creationId xmlns:a16="http://schemas.microsoft.com/office/drawing/2014/main" id="{4E5070AB-00E0-A71D-DE4D-6AA78B7E1914}"/>
              </a:ext>
            </a:extLst>
          </p:cNvPr>
          <p:cNvSpPr>
            <a:spLocks noGrp="1"/>
          </p:cNvSpPr>
          <p:nvPr>
            <p:ph type="body" sz="quarter" idx="27" hasCustomPrompt="1"/>
          </p:nvPr>
        </p:nvSpPr>
        <p:spPr>
          <a:xfrm>
            <a:off x="7219723" y="5974459"/>
            <a:ext cx="4524040" cy="418922"/>
          </a:xfrm>
        </p:spPr>
        <p:txBody>
          <a:bodyPr anchor="b" anchorCtr="0">
            <a:noAutofit/>
          </a:bodyPr>
          <a:lstStyle>
            <a:lvl1pPr marL="0" indent="0" algn="r">
              <a:buNone/>
              <a:defRPr sz="2000" b="1" i="0">
                <a:solidFill>
                  <a:schemeClr val="accent1"/>
                </a:solidFill>
                <a:latin typeface="Familjen Grotesk" pitchFamily="2" charset="0"/>
              </a:defRPr>
            </a:lvl1pPr>
          </a:lstStyle>
          <a:p>
            <a:pPr lvl="0"/>
            <a:r>
              <a:rPr lang="en-GB" dirty="0"/>
              <a:t>We’ll go the distance.</a:t>
            </a:r>
            <a:endParaRPr lang="en-US" dirty="0"/>
          </a:p>
        </p:txBody>
      </p:sp>
    </p:spTree>
    <p:extLst>
      <p:ext uri="{BB962C8B-B14F-4D97-AF65-F5344CB8AC3E}">
        <p14:creationId xmlns:p14="http://schemas.microsoft.com/office/powerpoint/2010/main" val="3906456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page layout 1">
    <p:bg>
      <p:bgRef idx="1001">
        <a:schemeClr val="bg2"/>
      </p:bgRef>
    </p:bg>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A7235C82-5270-5B94-2BE8-76710AE3CB96}"/>
              </a:ext>
            </a:extLst>
          </p:cNvPr>
          <p:cNvSpPr>
            <a:spLocks noGrp="1"/>
          </p:cNvSpPr>
          <p:nvPr>
            <p:ph type="body" sz="quarter" idx="24" hasCustomPrompt="1"/>
          </p:nvPr>
        </p:nvSpPr>
        <p:spPr>
          <a:xfrm>
            <a:off x="448237" y="4368800"/>
            <a:ext cx="4399534" cy="1965732"/>
          </a:xfrm>
        </p:spPr>
        <p:txBody>
          <a:bodyPr anchor="b" anchorCtr="0">
            <a:noAutofit/>
          </a:bodyPr>
          <a:lstStyle>
            <a:lvl1pPr marL="0" indent="0">
              <a:buNone/>
              <a:defRPr sz="4800" b="1" i="0">
                <a:solidFill>
                  <a:schemeClr val="tx2"/>
                </a:solidFill>
                <a:latin typeface="Familjen Grotesk" pitchFamily="2" charset="0"/>
              </a:defRPr>
            </a:lvl1pPr>
          </a:lstStyle>
          <a:p>
            <a:pPr lvl="0"/>
            <a:r>
              <a:rPr lang="en-GB" dirty="0"/>
              <a:t>[Insert placeholder page title here]</a:t>
            </a:r>
            <a:endParaRPr lang="en-US" dirty="0"/>
          </a:p>
        </p:txBody>
      </p:sp>
      <p:pic>
        <p:nvPicPr>
          <p:cNvPr id="26" name="Graphic 25">
            <a:extLst>
              <a:ext uri="{FF2B5EF4-FFF2-40B4-BE49-F238E27FC236}">
                <a16:creationId xmlns:a16="http://schemas.microsoft.com/office/drawing/2014/main" id="{967CED55-D7D8-CE41-7750-C164F929238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81683" y="6031523"/>
            <a:ext cx="862080" cy="303008"/>
          </a:xfrm>
          <a:prstGeom prst="rect">
            <a:avLst/>
          </a:prstGeom>
        </p:spPr>
      </p:pic>
      <p:sp>
        <p:nvSpPr>
          <p:cNvPr id="13" name="Picture Placeholder 12">
            <a:extLst>
              <a:ext uri="{FF2B5EF4-FFF2-40B4-BE49-F238E27FC236}">
                <a16:creationId xmlns:a16="http://schemas.microsoft.com/office/drawing/2014/main" id="{58753542-8C3B-FE6B-282C-F75F2C0E9AA5}"/>
              </a:ext>
            </a:extLst>
          </p:cNvPr>
          <p:cNvSpPr>
            <a:spLocks noGrp="1"/>
          </p:cNvSpPr>
          <p:nvPr>
            <p:ph type="pic" sz="quarter" idx="33" hasCustomPrompt="1"/>
          </p:nvPr>
        </p:nvSpPr>
        <p:spPr>
          <a:xfrm>
            <a:off x="3278370" y="0"/>
            <a:ext cx="7692660" cy="6570625"/>
          </a:xfrm>
          <a:custGeom>
            <a:avLst/>
            <a:gdLst>
              <a:gd name="connsiteX0" fmla="*/ 0 w 7692660"/>
              <a:gd name="connsiteY0" fmla="*/ 0 h 6570625"/>
              <a:gd name="connsiteX1" fmla="*/ 2896147 w 7692660"/>
              <a:gd name="connsiteY1" fmla="*/ 0 h 6570625"/>
              <a:gd name="connsiteX2" fmla="*/ 4502333 w 7692660"/>
              <a:gd name="connsiteY2" fmla="*/ 3907597 h 6570625"/>
              <a:gd name="connsiteX3" fmla="*/ 4775470 w 7692660"/>
              <a:gd name="connsiteY3" fmla="*/ 4099175 h 6570625"/>
              <a:gd name="connsiteX4" fmla="*/ 4986005 w 7692660"/>
              <a:gd name="connsiteY4" fmla="*/ 3900014 h 6570625"/>
              <a:gd name="connsiteX5" fmla="*/ 4986005 w 7692660"/>
              <a:gd name="connsiteY5" fmla="*/ 0 h 6570625"/>
              <a:gd name="connsiteX6" fmla="*/ 7692660 w 7692660"/>
              <a:gd name="connsiteY6" fmla="*/ 0 h 6570625"/>
              <a:gd name="connsiteX7" fmla="*/ 7692660 w 7692660"/>
              <a:gd name="connsiteY7" fmla="*/ 3973990 h 6570625"/>
              <a:gd name="connsiteX8" fmla="*/ 5152999 w 7692660"/>
              <a:gd name="connsiteY8" fmla="*/ 6559330 h 6570625"/>
              <a:gd name="connsiteX9" fmla="*/ 4825017 w 7692660"/>
              <a:gd name="connsiteY9" fmla="*/ 6570625 h 6570625"/>
              <a:gd name="connsiteX10" fmla="*/ 4824504 w 7692660"/>
              <a:gd name="connsiteY10" fmla="*/ 6570625 h 6570625"/>
              <a:gd name="connsiteX11" fmla="*/ 4549550 w 7692660"/>
              <a:gd name="connsiteY11" fmla="*/ 6562718 h 6570625"/>
              <a:gd name="connsiteX12" fmla="*/ 1831714 w 7692660"/>
              <a:gd name="connsiteY12" fmla="*/ 4450070 h 657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92660" h="6570625">
                <a:moveTo>
                  <a:pt x="0" y="0"/>
                </a:moveTo>
                <a:lnTo>
                  <a:pt x="2896147" y="0"/>
                </a:lnTo>
                <a:lnTo>
                  <a:pt x="4502333" y="3907597"/>
                </a:lnTo>
                <a:cubicBezTo>
                  <a:pt x="4578204" y="4074514"/>
                  <a:pt x="4678737" y="4099175"/>
                  <a:pt x="4775470" y="4099175"/>
                </a:cubicBezTo>
                <a:cubicBezTo>
                  <a:pt x="4853236" y="4099175"/>
                  <a:pt x="4986005" y="4074514"/>
                  <a:pt x="4986005" y="3900014"/>
                </a:cubicBezTo>
                <a:lnTo>
                  <a:pt x="4986005" y="0"/>
                </a:lnTo>
                <a:lnTo>
                  <a:pt x="7692660" y="0"/>
                </a:lnTo>
                <a:lnTo>
                  <a:pt x="7692660" y="3973990"/>
                </a:lnTo>
                <a:cubicBezTo>
                  <a:pt x="7692660" y="5497904"/>
                  <a:pt x="6750772" y="6446685"/>
                  <a:pt x="5152999" y="6559330"/>
                </a:cubicBezTo>
                <a:lnTo>
                  <a:pt x="4825017" y="6570625"/>
                </a:lnTo>
                <a:lnTo>
                  <a:pt x="4824504" y="6570625"/>
                </a:lnTo>
                <a:lnTo>
                  <a:pt x="4549550" y="6562718"/>
                </a:lnTo>
                <a:cubicBezTo>
                  <a:pt x="3205375" y="6483442"/>
                  <a:pt x="2338506" y="5806836"/>
                  <a:pt x="1831714" y="4450070"/>
                </a:cubicBezTo>
                <a:close/>
              </a:path>
            </a:pathLst>
          </a:custGeom>
        </p:spPr>
        <p:txBody>
          <a:bodyPr wrap="square" anchor="ctr" anchorCtr="0">
            <a:noAutofit/>
          </a:bodyPr>
          <a:lstStyle>
            <a:lvl1pPr marL="0" indent="0" algn="r">
              <a:buNone/>
              <a:defRPr>
                <a:sym typeface="Wingdings" panose="05000000000000000000" pitchFamily="2" charset="2"/>
              </a:defRPr>
            </a:lvl1pPr>
          </a:lstStyle>
          <a:p>
            <a:r>
              <a:rPr lang="en-GB" dirty="0"/>
              <a:t> To add an image</a:t>
            </a:r>
          </a:p>
        </p:txBody>
      </p:sp>
      <p:pic>
        <p:nvPicPr>
          <p:cNvPr id="23" name="Graphic 22">
            <a:extLst>
              <a:ext uri="{FF2B5EF4-FFF2-40B4-BE49-F238E27FC236}">
                <a16:creationId xmlns:a16="http://schemas.microsoft.com/office/drawing/2014/main" id="{05C3DD2B-B344-A4AB-0A89-3A55A2508A2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58484" y="670122"/>
            <a:ext cx="986166" cy="593712"/>
          </a:xfrm>
          <a:prstGeom prst="rect">
            <a:avLst/>
          </a:prstGeom>
        </p:spPr>
      </p:pic>
      <p:sp>
        <p:nvSpPr>
          <p:cNvPr id="24" name="Oval 23">
            <a:extLst>
              <a:ext uri="{FF2B5EF4-FFF2-40B4-BE49-F238E27FC236}">
                <a16:creationId xmlns:a16="http://schemas.microsoft.com/office/drawing/2014/main" id="{6383EBD7-EE29-1675-8810-D68F849EFA94}"/>
              </a:ext>
            </a:extLst>
          </p:cNvPr>
          <p:cNvSpPr/>
          <p:nvPr userDrawn="1"/>
        </p:nvSpPr>
        <p:spPr>
          <a:xfrm>
            <a:off x="1695436" y="1127760"/>
            <a:ext cx="136074" cy="1360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Familjen Grotesk" pitchFamily="2" charset="0"/>
            </a:endParaRPr>
          </a:p>
        </p:txBody>
      </p:sp>
    </p:spTree>
    <p:extLst>
      <p:ext uri="{BB962C8B-B14F-4D97-AF65-F5344CB8AC3E}">
        <p14:creationId xmlns:p14="http://schemas.microsoft.com/office/powerpoint/2010/main" val="209954854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page layout 2">
    <p:bg>
      <p:bgRef idx="1001">
        <a:schemeClr val="bg2"/>
      </p:bgRef>
    </p:bg>
    <p:spTree>
      <p:nvGrpSpPr>
        <p:cNvPr id="1" name=""/>
        <p:cNvGrpSpPr/>
        <p:nvPr/>
      </p:nvGrpSpPr>
      <p:grpSpPr>
        <a:xfrm>
          <a:off x="0" y="0"/>
          <a:ext cx="0" cy="0"/>
          <a:chOff x="0" y="0"/>
          <a:chExt cx="0" cy="0"/>
        </a:xfrm>
      </p:grpSpPr>
      <p:pic>
        <p:nvPicPr>
          <p:cNvPr id="23" name="Graphic 22">
            <a:extLst>
              <a:ext uri="{FF2B5EF4-FFF2-40B4-BE49-F238E27FC236}">
                <a16:creationId xmlns:a16="http://schemas.microsoft.com/office/drawing/2014/main" id="{05C3DD2B-B344-A4AB-0A89-3A55A2508A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8484" y="670122"/>
            <a:ext cx="986166" cy="593712"/>
          </a:xfrm>
          <a:prstGeom prst="rect">
            <a:avLst/>
          </a:prstGeom>
        </p:spPr>
      </p:pic>
      <p:sp>
        <p:nvSpPr>
          <p:cNvPr id="24" name="Oval 23">
            <a:extLst>
              <a:ext uri="{FF2B5EF4-FFF2-40B4-BE49-F238E27FC236}">
                <a16:creationId xmlns:a16="http://schemas.microsoft.com/office/drawing/2014/main" id="{6383EBD7-EE29-1675-8810-D68F849EFA94}"/>
              </a:ext>
            </a:extLst>
          </p:cNvPr>
          <p:cNvSpPr/>
          <p:nvPr userDrawn="1"/>
        </p:nvSpPr>
        <p:spPr>
          <a:xfrm>
            <a:off x="1695436" y="1127760"/>
            <a:ext cx="136074" cy="1360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Familjen Grotesk" pitchFamily="2" charset="0"/>
            </a:endParaRPr>
          </a:p>
        </p:txBody>
      </p:sp>
      <p:sp>
        <p:nvSpPr>
          <p:cNvPr id="3" name="Text Placeholder 3">
            <a:extLst>
              <a:ext uri="{FF2B5EF4-FFF2-40B4-BE49-F238E27FC236}">
                <a16:creationId xmlns:a16="http://schemas.microsoft.com/office/drawing/2014/main" id="{B9952BD0-C7BD-23A5-3903-00C21C0E5604}"/>
              </a:ext>
            </a:extLst>
          </p:cNvPr>
          <p:cNvSpPr>
            <a:spLocks noGrp="1"/>
          </p:cNvSpPr>
          <p:nvPr>
            <p:ph type="body" sz="quarter" idx="23" hasCustomPrompt="1"/>
          </p:nvPr>
        </p:nvSpPr>
        <p:spPr>
          <a:xfrm>
            <a:off x="448236" y="2128442"/>
            <a:ext cx="5396830" cy="418922"/>
          </a:xfrm>
        </p:spPr>
        <p:txBody>
          <a:bodyPr>
            <a:noAutofit/>
          </a:bodyPr>
          <a:lstStyle>
            <a:lvl1pPr marL="0" indent="0">
              <a:buNone/>
              <a:defRPr sz="2000" b="1" i="0">
                <a:solidFill>
                  <a:schemeClr val="accent3"/>
                </a:solidFill>
                <a:latin typeface="Familjen Grotesk" pitchFamily="2" charset="0"/>
              </a:defRPr>
            </a:lvl1pPr>
          </a:lstStyle>
          <a:p>
            <a:pPr lvl="0"/>
            <a:r>
              <a:rPr lang="en-US" dirty="0"/>
              <a:t>[Type sub header here]</a:t>
            </a:r>
          </a:p>
        </p:txBody>
      </p:sp>
      <p:sp>
        <p:nvSpPr>
          <p:cNvPr id="4" name="Text Placeholder 3">
            <a:extLst>
              <a:ext uri="{FF2B5EF4-FFF2-40B4-BE49-F238E27FC236}">
                <a16:creationId xmlns:a16="http://schemas.microsoft.com/office/drawing/2014/main" id="{B7CB6067-7AB9-01F0-3739-D461572C33CA}"/>
              </a:ext>
            </a:extLst>
          </p:cNvPr>
          <p:cNvSpPr>
            <a:spLocks noGrp="1"/>
          </p:cNvSpPr>
          <p:nvPr>
            <p:ph type="body" sz="quarter" idx="25" hasCustomPrompt="1"/>
          </p:nvPr>
        </p:nvSpPr>
        <p:spPr>
          <a:xfrm>
            <a:off x="448236" y="2455037"/>
            <a:ext cx="5396830" cy="1280005"/>
          </a:xfrm>
        </p:spPr>
        <p:txBody>
          <a:bodyPr>
            <a:noAutofit/>
          </a:bodyPr>
          <a:lstStyle>
            <a:lvl1pPr marL="0" indent="0">
              <a:buNone/>
              <a:defRPr sz="4800" b="1" i="0">
                <a:solidFill>
                  <a:schemeClr val="accent1"/>
                </a:solidFill>
                <a:latin typeface="Familjen Grotesk" pitchFamily="2" charset="0"/>
              </a:defRPr>
            </a:lvl1pPr>
          </a:lstStyle>
          <a:p>
            <a:pPr lvl="0"/>
            <a:r>
              <a:rPr lang="en-GB" dirty="0"/>
              <a:t>[Insert placeholder page title here]</a:t>
            </a:r>
            <a:endParaRPr lang="en-US" dirty="0"/>
          </a:p>
        </p:txBody>
      </p:sp>
      <p:sp>
        <p:nvSpPr>
          <p:cNvPr id="21" name="Picture Placeholder 20">
            <a:extLst>
              <a:ext uri="{FF2B5EF4-FFF2-40B4-BE49-F238E27FC236}">
                <a16:creationId xmlns:a16="http://schemas.microsoft.com/office/drawing/2014/main" id="{97D6BF8B-3A87-892B-9672-6A0BA9AA83D2}"/>
              </a:ext>
            </a:extLst>
          </p:cNvPr>
          <p:cNvSpPr>
            <a:spLocks noGrp="1"/>
          </p:cNvSpPr>
          <p:nvPr>
            <p:ph type="pic" sz="quarter" idx="26" hasCustomPrompt="1"/>
          </p:nvPr>
        </p:nvSpPr>
        <p:spPr>
          <a:xfrm>
            <a:off x="4848514" y="0"/>
            <a:ext cx="7343486" cy="6858000"/>
          </a:xfrm>
          <a:custGeom>
            <a:avLst/>
            <a:gdLst>
              <a:gd name="connsiteX0" fmla="*/ 0 w 7343486"/>
              <a:gd name="connsiteY0" fmla="*/ 0 h 6858000"/>
              <a:gd name="connsiteX1" fmla="*/ 2541709 w 7343486"/>
              <a:gd name="connsiteY1" fmla="*/ 0 h 6858000"/>
              <a:gd name="connsiteX2" fmla="*/ 4944031 w 7343486"/>
              <a:gd name="connsiteY2" fmla="*/ 5844475 h 6858000"/>
              <a:gd name="connsiteX3" fmla="*/ 5183605 w 7343486"/>
              <a:gd name="connsiteY3" fmla="*/ 6012509 h 6858000"/>
              <a:gd name="connsiteX4" fmla="*/ 5368277 w 7343486"/>
              <a:gd name="connsiteY4" fmla="*/ 5837820 h 6858000"/>
              <a:gd name="connsiteX5" fmla="*/ 5368277 w 7343486"/>
              <a:gd name="connsiteY5" fmla="*/ 577175 h 6858000"/>
              <a:gd name="connsiteX6" fmla="*/ 5412466 w 7343486"/>
              <a:gd name="connsiteY6" fmla="*/ 78641 h 6858000"/>
              <a:gd name="connsiteX7" fmla="*/ 5431122 w 7343486"/>
              <a:gd name="connsiteY7" fmla="*/ 0 h 6858000"/>
              <a:gd name="connsiteX8" fmla="*/ 7343486 w 7343486"/>
              <a:gd name="connsiteY8" fmla="*/ 0 h 6858000"/>
              <a:gd name="connsiteX9" fmla="*/ 7343486 w 7343486"/>
              <a:gd name="connsiteY9" fmla="*/ 6858000 h 6858000"/>
              <a:gd name="connsiteX10" fmla="*/ 2848357 w 7343486"/>
              <a:gd name="connsiteY10" fmla="*/ 6858000 h 6858000"/>
              <a:gd name="connsiteX11" fmla="*/ 2796427 w 7343486"/>
              <a:gd name="connsiteY11" fmla="*/ 6764678 h 6858000"/>
              <a:gd name="connsiteX12" fmla="*/ 2601530 w 7343486"/>
              <a:gd name="connsiteY12" fmla="*/ 632029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43486" h="6858000">
                <a:moveTo>
                  <a:pt x="0" y="0"/>
                </a:moveTo>
                <a:lnTo>
                  <a:pt x="2541709" y="0"/>
                </a:lnTo>
                <a:lnTo>
                  <a:pt x="4944031" y="5844475"/>
                </a:lnTo>
                <a:cubicBezTo>
                  <a:pt x="5010580" y="5990882"/>
                  <a:pt x="5098756" y="6012509"/>
                  <a:pt x="5183605" y="6012509"/>
                </a:cubicBezTo>
                <a:cubicBezTo>
                  <a:pt x="5251817" y="6012509"/>
                  <a:pt x="5368277" y="5990882"/>
                  <a:pt x="5368277" y="5837820"/>
                </a:cubicBezTo>
                <a:lnTo>
                  <a:pt x="5368277" y="577175"/>
                </a:lnTo>
                <a:cubicBezTo>
                  <a:pt x="5368277" y="402486"/>
                  <a:pt x="5383251" y="236089"/>
                  <a:pt x="5412466" y="78641"/>
                </a:cubicBezTo>
                <a:lnTo>
                  <a:pt x="5431122" y="0"/>
                </a:lnTo>
                <a:lnTo>
                  <a:pt x="7343486" y="0"/>
                </a:lnTo>
                <a:lnTo>
                  <a:pt x="7343486" y="6858000"/>
                </a:lnTo>
                <a:lnTo>
                  <a:pt x="2848357" y="6858000"/>
                </a:lnTo>
                <a:lnTo>
                  <a:pt x="2796427" y="6764678"/>
                </a:lnTo>
                <a:cubicBezTo>
                  <a:pt x="2725684" y="6627042"/>
                  <a:pt x="2660799" y="6478972"/>
                  <a:pt x="2601530" y="6320296"/>
                </a:cubicBezTo>
                <a:close/>
              </a:path>
            </a:pathLst>
          </a:custGeom>
        </p:spPr>
        <p:txBody>
          <a:bodyPr wrap="square" anchor="ctr" anchorCtr="0">
            <a:noAutofit/>
          </a:bodyPr>
          <a:lstStyle>
            <a:lvl1pPr marL="0" indent="0" algn="r">
              <a:buNone/>
              <a:defRPr>
                <a:sym typeface="Wingdings" panose="05000000000000000000" pitchFamily="2" charset="2"/>
              </a:defRPr>
            </a:lvl1pPr>
          </a:lstStyle>
          <a:p>
            <a:r>
              <a:rPr lang="en-GB" dirty="0"/>
              <a:t> To add an image</a:t>
            </a:r>
          </a:p>
        </p:txBody>
      </p:sp>
      <p:sp>
        <p:nvSpPr>
          <p:cNvPr id="22" name="Text Placeholder 3">
            <a:extLst>
              <a:ext uri="{FF2B5EF4-FFF2-40B4-BE49-F238E27FC236}">
                <a16:creationId xmlns:a16="http://schemas.microsoft.com/office/drawing/2014/main" id="{25674091-D104-AE18-01B2-C6F04A7CF02B}"/>
              </a:ext>
            </a:extLst>
          </p:cNvPr>
          <p:cNvSpPr>
            <a:spLocks noGrp="1"/>
          </p:cNvSpPr>
          <p:nvPr>
            <p:ph type="body" sz="quarter" idx="21" hasCustomPrompt="1"/>
          </p:nvPr>
        </p:nvSpPr>
        <p:spPr>
          <a:xfrm>
            <a:off x="448237" y="4355994"/>
            <a:ext cx="5402901" cy="590931"/>
          </a:xfrm>
        </p:spPr>
        <p:txBody>
          <a:bodyPr wrap="square">
            <a:sp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p>
        </p:txBody>
      </p:sp>
    </p:spTree>
    <p:extLst>
      <p:ext uri="{BB962C8B-B14F-4D97-AF65-F5344CB8AC3E}">
        <p14:creationId xmlns:p14="http://schemas.microsoft.com/office/powerpoint/2010/main" val="52666874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s page">
    <p:bg>
      <p:bgPr>
        <a:solidFill>
          <a:srgbClr val="5E41F9"/>
        </a:soli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1D36C44-9073-A80C-6E8A-AD47770AEF4D}"/>
              </a:ext>
            </a:extLst>
          </p:cNvPr>
          <p:cNvSpPr>
            <a:spLocks noGrp="1"/>
          </p:cNvSpPr>
          <p:nvPr>
            <p:ph sz="quarter" idx="10" hasCustomPrompt="1"/>
          </p:nvPr>
        </p:nvSpPr>
        <p:spPr>
          <a:xfrm>
            <a:off x="1461288" y="408494"/>
            <a:ext cx="9350828" cy="6041012"/>
          </a:xfrm>
        </p:spPr>
        <p:txBody>
          <a:bodyPr wrap="square" tIns="0" bIns="0" anchor="b">
            <a:noAutofit/>
          </a:bodyPr>
          <a:lstStyle>
            <a:lvl1pPr marL="0" indent="0">
              <a:lnSpc>
                <a:spcPct val="100000"/>
              </a:lnSpc>
              <a:buNone/>
              <a:defRPr sz="4400" b="1" i="0">
                <a:solidFill>
                  <a:schemeClr val="bg1"/>
                </a:solidFill>
                <a:latin typeface="Familjen Grotesk" pitchFamily="2" charset="0"/>
              </a:defRPr>
            </a:lvl1pPr>
          </a:lstStyle>
          <a:p>
            <a:pPr lvl="0"/>
            <a:r>
              <a:rPr lang="en-GB" dirty="0">
                <a:solidFill>
                  <a:schemeClr val="bg1"/>
                </a:solidFill>
              </a:rPr>
              <a:t>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solidFill>
                  <a:schemeClr val="bg1"/>
                </a:solidFill>
              </a:rPr>
              <a:t>Title</a:t>
            </a: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solidFill>
                  <a:schemeClr val="bg1"/>
                </a:solidFill>
              </a:rPr>
              <a:t>Title</a:t>
            </a: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solidFill>
                  <a:schemeClr val="bg1"/>
                </a:solidFill>
              </a:rPr>
              <a:t>Title</a:t>
            </a: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solidFill>
                  <a:schemeClr val="bg1"/>
                </a:solidFill>
              </a:rPr>
              <a:t>Title</a:t>
            </a:r>
            <a:endParaRPr lang="en-US" dirty="0"/>
          </a:p>
        </p:txBody>
      </p:sp>
      <p:sp>
        <p:nvSpPr>
          <p:cNvPr id="8" name="Content Placeholder 7">
            <a:extLst>
              <a:ext uri="{FF2B5EF4-FFF2-40B4-BE49-F238E27FC236}">
                <a16:creationId xmlns:a16="http://schemas.microsoft.com/office/drawing/2014/main" id="{385C5445-AF1A-44E4-9DE5-EB516EEAF586}"/>
              </a:ext>
            </a:extLst>
          </p:cNvPr>
          <p:cNvSpPr>
            <a:spLocks noGrp="1"/>
          </p:cNvSpPr>
          <p:nvPr>
            <p:ph sz="quarter" idx="11" hasCustomPrompt="1"/>
          </p:nvPr>
        </p:nvSpPr>
        <p:spPr>
          <a:xfrm>
            <a:off x="448237" y="408842"/>
            <a:ext cx="1013051" cy="6039862"/>
          </a:xfrm>
        </p:spPr>
        <p:txBody>
          <a:bodyPr wrap="square" tIns="0" bIns="0" anchor="b">
            <a:noAutofit/>
          </a:bodyPr>
          <a:lstStyle>
            <a:lvl1pPr marL="0" indent="0">
              <a:lnSpc>
                <a:spcPct val="100000"/>
              </a:lnSpc>
              <a:buNone/>
              <a:defRPr sz="4400" b="1" i="0">
                <a:solidFill>
                  <a:schemeClr val="accent2"/>
                </a:solidFill>
                <a:latin typeface="Familjen Grotesk"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01</a:t>
            </a:r>
          </a:p>
          <a:p>
            <a:pPr lvl="0"/>
            <a:r>
              <a:rPr lang="en-GB" dirty="0"/>
              <a:t>02</a:t>
            </a:r>
          </a:p>
          <a:p>
            <a:pPr lvl="0"/>
            <a:r>
              <a:rPr lang="en-GB" dirty="0"/>
              <a:t>03</a:t>
            </a:r>
          </a:p>
          <a:p>
            <a:pPr lvl="0"/>
            <a:r>
              <a:rPr lang="en-GB" dirty="0"/>
              <a:t>04</a:t>
            </a:r>
          </a:p>
          <a:p>
            <a:pPr lvl="0"/>
            <a:r>
              <a:rPr lang="en-GB" dirty="0"/>
              <a:t>05</a:t>
            </a:r>
            <a:endParaRPr lang="en-US" dirty="0"/>
          </a:p>
        </p:txBody>
      </p:sp>
    </p:spTree>
    <p:extLst>
      <p:ext uri="{BB962C8B-B14F-4D97-AF65-F5344CB8AC3E}">
        <p14:creationId xmlns:p14="http://schemas.microsoft.com/office/powerpoint/2010/main" val="2459379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ission and Value page">
    <p:bg>
      <p:bgPr>
        <a:solidFill>
          <a:srgbClr val="5E41F9"/>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99B976-13B9-DC5B-A2D5-71012EE885F2}"/>
              </a:ext>
            </a:extLst>
          </p:cNvPr>
          <p:cNvPicPr>
            <a:picLocks noChangeAspect="1"/>
          </p:cNvPicPr>
          <p:nvPr userDrawn="1"/>
        </p:nvPicPr>
        <p:blipFill>
          <a:blip r:embed="rId2"/>
          <a:srcRect/>
          <a:stretch/>
        </p:blipFill>
        <p:spPr>
          <a:xfrm>
            <a:off x="10881684" y="6031523"/>
            <a:ext cx="862079" cy="302042"/>
          </a:xfrm>
          <a:prstGeom prst="rect">
            <a:avLst/>
          </a:prstGeom>
        </p:spPr>
      </p:pic>
      <p:sp>
        <p:nvSpPr>
          <p:cNvPr id="6" name="Content Placeholder 5">
            <a:extLst>
              <a:ext uri="{FF2B5EF4-FFF2-40B4-BE49-F238E27FC236}">
                <a16:creationId xmlns:a16="http://schemas.microsoft.com/office/drawing/2014/main" id="{51D36C44-9073-A80C-6E8A-AD47770AEF4D}"/>
              </a:ext>
            </a:extLst>
          </p:cNvPr>
          <p:cNvSpPr>
            <a:spLocks noGrp="1"/>
          </p:cNvSpPr>
          <p:nvPr>
            <p:ph sz="quarter" idx="10" hasCustomPrompt="1"/>
          </p:nvPr>
        </p:nvSpPr>
        <p:spPr>
          <a:xfrm>
            <a:off x="1598675" y="2634847"/>
            <a:ext cx="7010400" cy="1568631"/>
          </a:xfrm>
        </p:spPr>
        <p:txBody>
          <a:bodyPr wrap="square" tIns="0" bIns="0" anchor="t">
            <a:noAutofit/>
          </a:bodyPr>
          <a:lstStyle>
            <a:lvl1pPr marL="0" indent="0">
              <a:lnSpc>
                <a:spcPct val="100000"/>
              </a:lnSpc>
              <a:buNone/>
              <a:defRPr sz="2200" b="0" i="0" spc="10" baseline="0">
                <a:solidFill>
                  <a:srgbClr val="D5DEE7"/>
                </a:solidFill>
                <a:latin typeface="Familjen Grotesk" pitchFamily="2" charset="0"/>
              </a:defRPr>
            </a:lvl1pPr>
          </a:lstStyle>
          <a:p>
            <a:pPr lvl="0"/>
            <a:r>
              <a:rPr lang="en-GB" dirty="0">
                <a:solidFill>
                  <a:schemeClr val="bg1"/>
                </a:solidFill>
              </a:rPr>
              <a:t>Lorem ipsum </a:t>
            </a:r>
            <a:r>
              <a:rPr lang="en-GB" dirty="0" err="1">
                <a:solidFill>
                  <a:schemeClr val="bg1"/>
                </a:solidFill>
              </a:rPr>
              <a:t>dolor</a:t>
            </a:r>
            <a:r>
              <a:rPr lang="en-GB" dirty="0">
                <a:solidFill>
                  <a:schemeClr val="bg1"/>
                </a:solidFill>
              </a:rPr>
              <a:t> sit </a:t>
            </a:r>
            <a:r>
              <a:rPr lang="en-GB" dirty="0" err="1">
                <a:solidFill>
                  <a:schemeClr val="bg1"/>
                </a:solidFill>
              </a:rPr>
              <a:t>amet</a:t>
            </a:r>
            <a:r>
              <a:rPr lang="en-GB" dirty="0">
                <a:solidFill>
                  <a:schemeClr val="bg1"/>
                </a:solidFill>
              </a:rPr>
              <a:t>, </a:t>
            </a:r>
            <a:r>
              <a:rPr lang="en-GB" dirty="0" err="1">
                <a:solidFill>
                  <a:schemeClr val="bg1"/>
                </a:solidFill>
              </a:rPr>
              <a:t>consectetur</a:t>
            </a:r>
            <a:r>
              <a:rPr lang="en-GB" dirty="0">
                <a:solidFill>
                  <a:schemeClr val="bg1"/>
                </a:solidFill>
              </a:rPr>
              <a:t> </a:t>
            </a:r>
            <a:r>
              <a:rPr lang="en-GB" dirty="0" err="1">
                <a:solidFill>
                  <a:schemeClr val="bg1"/>
                </a:solidFill>
              </a:rPr>
              <a:t>adipiscing</a:t>
            </a:r>
            <a:r>
              <a:rPr lang="en-GB" dirty="0">
                <a:solidFill>
                  <a:schemeClr val="bg1"/>
                </a:solidFill>
              </a:rPr>
              <a:t> </a:t>
            </a:r>
            <a:r>
              <a:rPr lang="en-GB" dirty="0" err="1">
                <a:solidFill>
                  <a:schemeClr val="bg1"/>
                </a:solidFill>
              </a:rPr>
              <a:t>elit</a:t>
            </a:r>
            <a:r>
              <a:rPr lang="en-GB" dirty="0">
                <a:solidFill>
                  <a:schemeClr val="bg1"/>
                </a:solidFill>
              </a:rPr>
              <a:t>, </a:t>
            </a:r>
            <a:r>
              <a:rPr lang="en-GB" dirty="0" err="1">
                <a:solidFill>
                  <a:schemeClr val="bg1"/>
                </a:solidFill>
              </a:rPr>
              <a:t>sed</a:t>
            </a:r>
            <a:r>
              <a:rPr lang="en-GB" dirty="0">
                <a:solidFill>
                  <a:schemeClr val="bg1"/>
                </a:solidFill>
              </a:rPr>
              <a:t> do </a:t>
            </a:r>
            <a:r>
              <a:rPr lang="en-GB" dirty="0" err="1">
                <a:solidFill>
                  <a:schemeClr val="bg1"/>
                </a:solidFill>
              </a:rPr>
              <a:t>eiusmod</a:t>
            </a:r>
            <a:r>
              <a:rPr lang="en-GB" dirty="0">
                <a:solidFill>
                  <a:schemeClr val="bg1"/>
                </a:solidFill>
              </a:rPr>
              <a:t> </a:t>
            </a:r>
            <a:r>
              <a:rPr lang="en-GB" dirty="0" err="1">
                <a:solidFill>
                  <a:schemeClr val="bg1"/>
                </a:solidFill>
              </a:rPr>
              <a:t>tempor</a:t>
            </a:r>
            <a:r>
              <a:rPr lang="en-GB" dirty="0">
                <a:solidFill>
                  <a:schemeClr val="bg1"/>
                </a:solidFill>
              </a:rPr>
              <a:t> </a:t>
            </a:r>
            <a:r>
              <a:rPr lang="en-GB" dirty="0" err="1">
                <a:solidFill>
                  <a:schemeClr val="bg1"/>
                </a:solidFill>
              </a:rPr>
              <a:t>incididunt</a:t>
            </a:r>
            <a:r>
              <a:rPr lang="en-GB" dirty="0">
                <a:solidFill>
                  <a:schemeClr val="bg1"/>
                </a:solidFill>
              </a:rPr>
              <a:t> </a:t>
            </a:r>
            <a:r>
              <a:rPr lang="en-GB" dirty="0" err="1">
                <a:solidFill>
                  <a:schemeClr val="bg1"/>
                </a:solidFill>
              </a:rPr>
              <a:t>ut</a:t>
            </a:r>
            <a:r>
              <a:rPr lang="en-GB" dirty="0">
                <a:solidFill>
                  <a:schemeClr val="bg1"/>
                </a:solidFill>
              </a:rPr>
              <a:t> labore et dolore magna </a:t>
            </a:r>
            <a:r>
              <a:rPr lang="en-GB" dirty="0" err="1">
                <a:solidFill>
                  <a:schemeClr val="bg1"/>
                </a:solidFill>
              </a:rPr>
              <a:t>aliqua</a:t>
            </a:r>
            <a:r>
              <a:rPr lang="en-GB" dirty="0">
                <a:solidFill>
                  <a:schemeClr val="bg1"/>
                </a:solidFill>
              </a:rPr>
              <a:t>. Ut </a:t>
            </a:r>
            <a:r>
              <a:rPr lang="en-GB" dirty="0" err="1">
                <a:solidFill>
                  <a:schemeClr val="bg1"/>
                </a:solidFill>
              </a:rPr>
              <a:t>enim</a:t>
            </a:r>
            <a:r>
              <a:rPr lang="en-GB" dirty="0">
                <a:solidFill>
                  <a:schemeClr val="bg1"/>
                </a:solidFill>
              </a:rPr>
              <a:t> ad minim </a:t>
            </a:r>
            <a:r>
              <a:rPr lang="en-GB" dirty="0" err="1">
                <a:solidFill>
                  <a:schemeClr val="bg1"/>
                </a:solidFill>
              </a:rPr>
              <a:t>veniam</a:t>
            </a:r>
            <a:r>
              <a:rPr lang="en-GB" dirty="0">
                <a:solidFill>
                  <a:schemeClr val="bg1"/>
                </a:solidFill>
              </a:rPr>
              <a:t>, </a:t>
            </a:r>
            <a:r>
              <a:rPr lang="en-GB" dirty="0" err="1">
                <a:solidFill>
                  <a:schemeClr val="bg1"/>
                </a:solidFill>
              </a:rPr>
              <a:t>quis</a:t>
            </a:r>
            <a:r>
              <a:rPr lang="en-GB" dirty="0">
                <a:solidFill>
                  <a:schemeClr val="bg1"/>
                </a:solidFill>
              </a:rPr>
              <a:t> </a:t>
            </a:r>
            <a:r>
              <a:rPr lang="en-GB" dirty="0" err="1">
                <a:solidFill>
                  <a:schemeClr val="bg1"/>
                </a:solidFill>
              </a:rPr>
              <a:t>nostrud</a:t>
            </a:r>
            <a:r>
              <a:rPr lang="en-GB" dirty="0">
                <a:solidFill>
                  <a:schemeClr val="bg1"/>
                </a:solidFill>
              </a:rPr>
              <a:t> exercitation </a:t>
            </a:r>
            <a:r>
              <a:rPr lang="en-GB" dirty="0" err="1">
                <a:solidFill>
                  <a:schemeClr val="bg1"/>
                </a:solidFill>
              </a:rPr>
              <a:t>ullamco</a:t>
            </a:r>
            <a:r>
              <a:rPr lang="en-GB" dirty="0">
                <a:solidFill>
                  <a:schemeClr val="bg1"/>
                </a:solidFill>
              </a:rPr>
              <a:t> </a:t>
            </a:r>
            <a:endParaRPr lang="en-US" dirty="0"/>
          </a:p>
        </p:txBody>
      </p:sp>
      <p:sp>
        <p:nvSpPr>
          <p:cNvPr id="8" name="Content Placeholder 7">
            <a:extLst>
              <a:ext uri="{FF2B5EF4-FFF2-40B4-BE49-F238E27FC236}">
                <a16:creationId xmlns:a16="http://schemas.microsoft.com/office/drawing/2014/main" id="{385C5445-AF1A-44E4-9DE5-EB516EEAF586}"/>
              </a:ext>
            </a:extLst>
          </p:cNvPr>
          <p:cNvSpPr>
            <a:spLocks noGrp="1"/>
          </p:cNvSpPr>
          <p:nvPr>
            <p:ph sz="quarter" idx="11" hasCustomPrompt="1"/>
          </p:nvPr>
        </p:nvSpPr>
        <p:spPr>
          <a:xfrm>
            <a:off x="448237" y="2635208"/>
            <a:ext cx="1013051" cy="1568333"/>
          </a:xfrm>
        </p:spPr>
        <p:txBody>
          <a:bodyPr wrap="square" tIns="0" bIns="0" anchor="t">
            <a:noAutofit/>
          </a:bodyPr>
          <a:lstStyle>
            <a:lvl1pPr marL="0" indent="0">
              <a:lnSpc>
                <a:spcPct val="100000"/>
              </a:lnSpc>
              <a:buNone/>
              <a:defRPr sz="1600" b="0" i="0">
                <a:solidFill>
                  <a:schemeClr val="accent2"/>
                </a:solidFill>
                <a:latin typeface="Familjen Grotesk"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Title 01</a:t>
            </a:r>
            <a:endParaRPr lang="en-US" dirty="0"/>
          </a:p>
        </p:txBody>
      </p:sp>
      <p:sp>
        <p:nvSpPr>
          <p:cNvPr id="2" name="Content Placeholder 5">
            <a:extLst>
              <a:ext uri="{FF2B5EF4-FFF2-40B4-BE49-F238E27FC236}">
                <a16:creationId xmlns:a16="http://schemas.microsoft.com/office/drawing/2014/main" id="{1964ADF5-DCC2-0EBE-0586-3DEBAF1758AF}"/>
              </a:ext>
            </a:extLst>
          </p:cNvPr>
          <p:cNvSpPr>
            <a:spLocks noGrp="1"/>
          </p:cNvSpPr>
          <p:nvPr>
            <p:ph sz="quarter" idx="12" hasCustomPrompt="1"/>
          </p:nvPr>
        </p:nvSpPr>
        <p:spPr>
          <a:xfrm>
            <a:off x="1598675" y="4626932"/>
            <a:ext cx="7010400" cy="1568631"/>
          </a:xfrm>
        </p:spPr>
        <p:txBody>
          <a:bodyPr wrap="square" tIns="0" bIns="0" anchor="t">
            <a:noAutofit/>
          </a:bodyPr>
          <a:lstStyle>
            <a:lvl1pPr marL="0" indent="0">
              <a:lnSpc>
                <a:spcPct val="100000"/>
              </a:lnSpc>
              <a:buNone/>
              <a:defRPr sz="2200" b="0" i="0" spc="10" baseline="0">
                <a:solidFill>
                  <a:schemeClr val="bg1"/>
                </a:solidFill>
                <a:latin typeface="Familjen Grotesk" pitchFamily="2" charset="0"/>
              </a:defRPr>
            </a:lvl1pPr>
          </a:lstStyle>
          <a:p>
            <a:pPr lvl="0"/>
            <a:r>
              <a:rPr lang="en-GB" dirty="0">
                <a:solidFill>
                  <a:schemeClr val="bg1"/>
                </a:solidFill>
              </a:rPr>
              <a:t>Lorem ipsum </a:t>
            </a:r>
            <a:r>
              <a:rPr lang="en-GB" dirty="0" err="1">
                <a:solidFill>
                  <a:schemeClr val="bg1"/>
                </a:solidFill>
              </a:rPr>
              <a:t>dolor</a:t>
            </a:r>
            <a:r>
              <a:rPr lang="en-GB" dirty="0">
                <a:solidFill>
                  <a:schemeClr val="bg1"/>
                </a:solidFill>
              </a:rPr>
              <a:t> sit </a:t>
            </a:r>
            <a:r>
              <a:rPr lang="en-GB" dirty="0" err="1">
                <a:solidFill>
                  <a:schemeClr val="bg1"/>
                </a:solidFill>
              </a:rPr>
              <a:t>amet</a:t>
            </a:r>
            <a:r>
              <a:rPr lang="en-GB" dirty="0">
                <a:solidFill>
                  <a:schemeClr val="bg1"/>
                </a:solidFill>
              </a:rPr>
              <a:t>, </a:t>
            </a:r>
            <a:r>
              <a:rPr lang="en-GB" dirty="0" err="1">
                <a:solidFill>
                  <a:schemeClr val="bg1"/>
                </a:solidFill>
              </a:rPr>
              <a:t>consectetur</a:t>
            </a:r>
            <a:r>
              <a:rPr lang="en-GB" dirty="0">
                <a:solidFill>
                  <a:schemeClr val="bg1"/>
                </a:solidFill>
              </a:rPr>
              <a:t> </a:t>
            </a:r>
            <a:r>
              <a:rPr lang="en-GB" dirty="0" err="1">
                <a:solidFill>
                  <a:schemeClr val="bg1"/>
                </a:solidFill>
              </a:rPr>
              <a:t>adipiscing</a:t>
            </a:r>
            <a:r>
              <a:rPr lang="en-GB" dirty="0">
                <a:solidFill>
                  <a:schemeClr val="bg1"/>
                </a:solidFill>
              </a:rPr>
              <a:t> </a:t>
            </a:r>
            <a:r>
              <a:rPr lang="en-GB" dirty="0" err="1">
                <a:solidFill>
                  <a:schemeClr val="bg1"/>
                </a:solidFill>
              </a:rPr>
              <a:t>elit</a:t>
            </a:r>
            <a:r>
              <a:rPr lang="en-GB" dirty="0">
                <a:solidFill>
                  <a:schemeClr val="bg1"/>
                </a:solidFill>
              </a:rPr>
              <a:t>, </a:t>
            </a:r>
            <a:r>
              <a:rPr lang="en-GB" dirty="0" err="1">
                <a:solidFill>
                  <a:schemeClr val="bg1"/>
                </a:solidFill>
              </a:rPr>
              <a:t>sed</a:t>
            </a:r>
            <a:r>
              <a:rPr lang="en-GB" dirty="0">
                <a:solidFill>
                  <a:schemeClr val="bg1"/>
                </a:solidFill>
              </a:rPr>
              <a:t> do </a:t>
            </a:r>
            <a:r>
              <a:rPr lang="en-GB" dirty="0" err="1">
                <a:solidFill>
                  <a:schemeClr val="bg1"/>
                </a:solidFill>
              </a:rPr>
              <a:t>eiusmod</a:t>
            </a:r>
            <a:r>
              <a:rPr lang="en-GB" dirty="0">
                <a:solidFill>
                  <a:schemeClr val="bg1"/>
                </a:solidFill>
              </a:rPr>
              <a:t> </a:t>
            </a:r>
            <a:r>
              <a:rPr lang="en-GB" dirty="0" err="1">
                <a:solidFill>
                  <a:schemeClr val="bg1"/>
                </a:solidFill>
              </a:rPr>
              <a:t>tempor</a:t>
            </a:r>
            <a:r>
              <a:rPr lang="en-GB" dirty="0">
                <a:solidFill>
                  <a:schemeClr val="bg1"/>
                </a:solidFill>
              </a:rPr>
              <a:t> </a:t>
            </a:r>
            <a:r>
              <a:rPr lang="en-GB" dirty="0" err="1">
                <a:solidFill>
                  <a:schemeClr val="bg1"/>
                </a:solidFill>
              </a:rPr>
              <a:t>incididunt</a:t>
            </a:r>
            <a:r>
              <a:rPr lang="en-GB" dirty="0">
                <a:solidFill>
                  <a:schemeClr val="bg1"/>
                </a:solidFill>
              </a:rPr>
              <a:t> </a:t>
            </a:r>
            <a:r>
              <a:rPr lang="en-GB" dirty="0" err="1">
                <a:solidFill>
                  <a:schemeClr val="bg1"/>
                </a:solidFill>
              </a:rPr>
              <a:t>ut</a:t>
            </a:r>
            <a:r>
              <a:rPr lang="en-GB" dirty="0">
                <a:solidFill>
                  <a:schemeClr val="bg1"/>
                </a:solidFill>
              </a:rPr>
              <a:t> labore et dolore magna </a:t>
            </a:r>
            <a:r>
              <a:rPr lang="en-GB" dirty="0" err="1">
                <a:solidFill>
                  <a:schemeClr val="bg1"/>
                </a:solidFill>
              </a:rPr>
              <a:t>aliqua</a:t>
            </a:r>
            <a:r>
              <a:rPr lang="en-GB" dirty="0">
                <a:solidFill>
                  <a:schemeClr val="bg1"/>
                </a:solidFill>
              </a:rPr>
              <a:t>. Ut </a:t>
            </a:r>
            <a:r>
              <a:rPr lang="en-GB" dirty="0" err="1">
                <a:solidFill>
                  <a:schemeClr val="bg1"/>
                </a:solidFill>
              </a:rPr>
              <a:t>enim</a:t>
            </a:r>
            <a:r>
              <a:rPr lang="en-GB" dirty="0">
                <a:solidFill>
                  <a:schemeClr val="bg1"/>
                </a:solidFill>
              </a:rPr>
              <a:t> ad minim </a:t>
            </a:r>
            <a:r>
              <a:rPr lang="en-GB" dirty="0" err="1">
                <a:solidFill>
                  <a:schemeClr val="bg1"/>
                </a:solidFill>
              </a:rPr>
              <a:t>veniam</a:t>
            </a:r>
            <a:r>
              <a:rPr lang="en-GB" dirty="0">
                <a:solidFill>
                  <a:schemeClr val="bg1"/>
                </a:solidFill>
              </a:rPr>
              <a:t>, </a:t>
            </a:r>
            <a:r>
              <a:rPr lang="en-GB" dirty="0" err="1">
                <a:solidFill>
                  <a:schemeClr val="bg1"/>
                </a:solidFill>
              </a:rPr>
              <a:t>quis</a:t>
            </a:r>
            <a:r>
              <a:rPr lang="en-GB" dirty="0">
                <a:solidFill>
                  <a:schemeClr val="bg1"/>
                </a:solidFill>
              </a:rPr>
              <a:t> </a:t>
            </a:r>
            <a:r>
              <a:rPr lang="en-GB" dirty="0" err="1">
                <a:solidFill>
                  <a:schemeClr val="bg1"/>
                </a:solidFill>
              </a:rPr>
              <a:t>nostrud</a:t>
            </a:r>
            <a:r>
              <a:rPr lang="en-GB" dirty="0">
                <a:solidFill>
                  <a:schemeClr val="bg1"/>
                </a:solidFill>
              </a:rPr>
              <a:t> exercitation </a:t>
            </a:r>
            <a:r>
              <a:rPr lang="en-GB" dirty="0" err="1">
                <a:solidFill>
                  <a:schemeClr val="bg1"/>
                </a:solidFill>
              </a:rPr>
              <a:t>ullamco</a:t>
            </a:r>
            <a:r>
              <a:rPr lang="en-GB" dirty="0">
                <a:solidFill>
                  <a:schemeClr val="bg1"/>
                </a:solidFill>
              </a:rPr>
              <a:t> </a:t>
            </a:r>
            <a:endParaRPr lang="en-US" dirty="0"/>
          </a:p>
        </p:txBody>
      </p:sp>
      <p:sp>
        <p:nvSpPr>
          <p:cNvPr id="3" name="Content Placeholder 7">
            <a:extLst>
              <a:ext uri="{FF2B5EF4-FFF2-40B4-BE49-F238E27FC236}">
                <a16:creationId xmlns:a16="http://schemas.microsoft.com/office/drawing/2014/main" id="{833A17BA-E41A-DA89-5615-01E4FC12D3E8}"/>
              </a:ext>
            </a:extLst>
          </p:cNvPr>
          <p:cNvSpPr>
            <a:spLocks noGrp="1"/>
          </p:cNvSpPr>
          <p:nvPr>
            <p:ph sz="quarter" idx="13" hasCustomPrompt="1"/>
          </p:nvPr>
        </p:nvSpPr>
        <p:spPr>
          <a:xfrm>
            <a:off x="448237" y="4627293"/>
            <a:ext cx="1013051" cy="1568333"/>
          </a:xfrm>
        </p:spPr>
        <p:txBody>
          <a:bodyPr wrap="square" tIns="0" bIns="0" anchor="t">
            <a:noAutofit/>
          </a:bodyPr>
          <a:lstStyle>
            <a:lvl1pPr marL="0" indent="0">
              <a:lnSpc>
                <a:spcPct val="100000"/>
              </a:lnSpc>
              <a:buNone/>
              <a:defRPr sz="1600" b="0" i="0">
                <a:solidFill>
                  <a:schemeClr val="accent2"/>
                </a:solidFill>
                <a:latin typeface="Familjen Grotesk"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Title 02</a:t>
            </a:r>
            <a:endParaRPr lang="en-US" dirty="0"/>
          </a:p>
        </p:txBody>
      </p:sp>
      <p:pic>
        <p:nvPicPr>
          <p:cNvPr id="5" name="Graphic 4">
            <a:extLst>
              <a:ext uri="{FF2B5EF4-FFF2-40B4-BE49-F238E27FC236}">
                <a16:creationId xmlns:a16="http://schemas.microsoft.com/office/drawing/2014/main" id="{A5096B99-1027-E405-29E3-28F299C14E3A}"/>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11443" t="6674" r="-929" b="10542"/>
          <a:stretch/>
        </p:blipFill>
        <p:spPr>
          <a:xfrm>
            <a:off x="-1" y="0"/>
            <a:ext cx="12192001" cy="6858000"/>
          </a:xfrm>
          <a:prstGeom prst="rect">
            <a:avLst/>
          </a:prstGeom>
        </p:spPr>
      </p:pic>
    </p:spTree>
    <p:extLst>
      <p:ext uri="{BB962C8B-B14F-4D97-AF65-F5344CB8AC3E}">
        <p14:creationId xmlns:p14="http://schemas.microsoft.com/office/powerpoint/2010/main" val="37689774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Why Choose WTA layout 1">
    <p:bg>
      <p:bgPr>
        <a:solidFill>
          <a:srgbClr val="5E41F9"/>
        </a:solidFill>
        <a:effectLst/>
      </p:bgPr>
    </p:bg>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D8EDF22B-17C8-84E3-5244-BFD9662A56D9}"/>
              </a:ext>
            </a:extLst>
          </p:cNvPr>
          <p:cNvSpPr>
            <a:spLocks noGrp="1"/>
          </p:cNvSpPr>
          <p:nvPr>
            <p:ph type="pic" sz="quarter" idx="13" hasCustomPrompt="1"/>
          </p:nvPr>
        </p:nvSpPr>
        <p:spPr>
          <a:xfrm>
            <a:off x="5894774" y="0"/>
            <a:ext cx="8553528" cy="6868886"/>
          </a:xfrm>
          <a:custGeom>
            <a:avLst/>
            <a:gdLst>
              <a:gd name="connsiteX0" fmla="*/ 3106108 w 7772693"/>
              <a:gd name="connsiteY0" fmla="*/ 0 h 6241838"/>
              <a:gd name="connsiteX1" fmla="*/ 7772693 w 7772693"/>
              <a:gd name="connsiteY1" fmla="*/ 0 h 6241838"/>
              <a:gd name="connsiteX2" fmla="*/ 7772693 w 7772693"/>
              <a:gd name="connsiteY2" fmla="*/ 6241838 h 6241838"/>
              <a:gd name="connsiteX3" fmla="*/ 3106108 w 7772693"/>
              <a:gd name="connsiteY3" fmla="*/ 6241838 h 6241838"/>
              <a:gd name="connsiteX4" fmla="*/ 3106108 w 7772693"/>
              <a:gd name="connsiteY4" fmla="*/ 6238231 h 6241838"/>
              <a:gd name="connsiteX5" fmla="*/ 0 w 7772693"/>
              <a:gd name="connsiteY5" fmla="*/ 3119892 h 6241838"/>
              <a:gd name="connsiteX6" fmla="*/ 3106108 w 7772693"/>
              <a:gd name="connsiteY6" fmla="*/ 1552 h 62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693" h="6241838">
                <a:moveTo>
                  <a:pt x="3106108" y="0"/>
                </a:moveTo>
                <a:lnTo>
                  <a:pt x="7772693" y="0"/>
                </a:lnTo>
                <a:lnTo>
                  <a:pt x="7772693" y="6241838"/>
                </a:lnTo>
                <a:lnTo>
                  <a:pt x="3106108" y="6241838"/>
                </a:lnTo>
                <a:lnTo>
                  <a:pt x="3106108" y="6238231"/>
                </a:lnTo>
                <a:cubicBezTo>
                  <a:pt x="1389599" y="6232192"/>
                  <a:pt x="0" y="4838403"/>
                  <a:pt x="0" y="3119892"/>
                </a:cubicBezTo>
                <a:cubicBezTo>
                  <a:pt x="0" y="1401381"/>
                  <a:pt x="1389641" y="7590"/>
                  <a:pt x="3106108" y="1552"/>
                </a:cubicBezTo>
                <a:close/>
              </a:path>
            </a:pathLst>
          </a:custGeom>
        </p:spPr>
        <p:txBody>
          <a:bodyPr wrap="square" anchor="ctr" anchorCtr="0">
            <a:noAutofit/>
          </a:bodyPr>
          <a:lstStyle>
            <a:lvl1pPr marL="0" indent="0">
              <a:buNone/>
              <a:defRPr>
                <a:solidFill>
                  <a:schemeClr val="accent1">
                    <a:lumMod val="60000"/>
                    <a:lumOff val="40000"/>
                  </a:schemeClr>
                </a:solidFill>
                <a:sym typeface="Wingdings" panose="05000000000000000000" pitchFamily="2" charset="2"/>
              </a:defRPr>
            </a:lvl1pPr>
          </a:lstStyle>
          <a:p>
            <a:r>
              <a:rPr lang="en-US" dirty="0"/>
              <a:t>Click to add picture </a:t>
            </a:r>
          </a:p>
        </p:txBody>
      </p:sp>
      <p:pic>
        <p:nvPicPr>
          <p:cNvPr id="9" name="Picture 8">
            <a:extLst>
              <a:ext uri="{FF2B5EF4-FFF2-40B4-BE49-F238E27FC236}">
                <a16:creationId xmlns:a16="http://schemas.microsoft.com/office/drawing/2014/main" id="{F999B976-13B9-DC5B-A2D5-71012EE885F2}"/>
              </a:ext>
            </a:extLst>
          </p:cNvPr>
          <p:cNvPicPr>
            <a:picLocks noChangeAspect="1"/>
          </p:cNvPicPr>
          <p:nvPr userDrawn="1"/>
        </p:nvPicPr>
        <p:blipFill>
          <a:blip r:embed="rId2"/>
          <a:srcRect/>
          <a:stretch/>
        </p:blipFill>
        <p:spPr>
          <a:xfrm>
            <a:off x="10881684" y="6031523"/>
            <a:ext cx="862079" cy="302042"/>
          </a:xfrm>
          <a:prstGeom prst="rect">
            <a:avLst/>
          </a:prstGeom>
        </p:spPr>
      </p:pic>
      <p:sp>
        <p:nvSpPr>
          <p:cNvPr id="20" name="Text Placeholder 3">
            <a:extLst>
              <a:ext uri="{FF2B5EF4-FFF2-40B4-BE49-F238E27FC236}">
                <a16:creationId xmlns:a16="http://schemas.microsoft.com/office/drawing/2014/main" id="{8FAD314F-B896-A3F5-7351-BD3E742FE8A3}"/>
              </a:ext>
            </a:extLst>
          </p:cNvPr>
          <p:cNvSpPr>
            <a:spLocks noGrp="1"/>
          </p:cNvSpPr>
          <p:nvPr>
            <p:ph type="body" sz="quarter" idx="21" hasCustomPrompt="1"/>
          </p:nvPr>
        </p:nvSpPr>
        <p:spPr>
          <a:xfrm>
            <a:off x="805558" y="3514165"/>
            <a:ext cx="3810428" cy="762000"/>
          </a:xfrm>
        </p:spPr>
        <p:txBody>
          <a:bodyPr>
            <a:noAutofit/>
          </a:bodyPr>
          <a:lstStyle>
            <a:lvl1pPr marL="0" indent="0">
              <a:buNone/>
              <a:defRPr sz="1200" b="0" i="0">
                <a:solidFill>
                  <a:schemeClr val="bg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endParaRPr lang="en-US" dirty="0"/>
          </a:p>
        </p:txBody>
      </p:sp>
      <p:sp>
        <p:nvSpPr>
          <p:cNvPr id="7" name="Text Placeholder 3">
            <a:extLst>
              <a:ext uri="{FF2B5EF4-FFF2-40B4-BE49-F238E27FC236}">
                <a16:creationId xmlns:a16="http://schemas.microsoft.com/office/drawing/2014/main" id="{2FF2FCC1-7F59-6E57-1715-BF918E0DF6FD}"/>
              </a:ext>
            </a:extLst>
          </p:cNvPr>
          <p:cNvSpPr>
            <a:spLocks noGrp="1"/>
          </p:cNvSpPr>
          <p:nvPr>
            <p:ph type="body" sz="quarter" idx="23" hasCustomPrompt="1"/>
          </p:nvPr>
        </p:nvSpPr>
        <p:spPr>
          <a:xfrm>
            <a:off x="448236" y="1134213"/>
            <a:ext cx="4525072" cy="418922"/>
          </a:xfrm>
        </p:spPr>
        <p:txBody>
          <a:bodyPr>
            <a:noAutofit/>
          </a:bodyPr>
          <a:lstStyle>
            <a:lvl1pPr marL="0" indent="0">
              <a:buNone/>
              <a:defRPr sz="2000" b="1" i="0">
                <a:solidFill>
                  <a:schemeClr val="bg2"/>
                </a:solidFill>
                <a:latin typeface="Familjen Grotesk" pitchFamily="2" charset="0"/>
              </a:defRPr>
            </a:lvl1pPr>
          </a:lstStyle>
          <a:p>
            <a:pPr lvl="0"/>
            <a:r>
              <a:rPr lang="en-GB" dirty="0"/>
              <a:t>Lorem </a:t>
            </a:r>
            <a:r>
              <a:rPr lang="en-GB" dirty="0" err="1"/>
              <a:t>Isum</a:t>
            </a:r>
            <a:endParaRPr lang="en-US" dirty="0"/>
          </a:p>
        </p:txBody>
      </p:sp>
      <p:sp>
        <p:nvSpPr>
          <p:cNvPr id="8" name="Text Placeholder 3">
            <a:extLst>
              <a:ext uri="{FF2B5EF4-FFF2-40B4-BE49-F238E27FC236}">
                <a16:creationId xmlns:a16="http://schemas.microsoft.com/office/drawing/2014/main" id="{AFBE2AB1-CF68-FAAA-D499-CE770B30ED75}"/>
              </a:ext>
            </a:extLst>
          </p:cNvPr>
          <p:cNvSpPr>
            <a:spLocks noGrp="1"/>
          </p:cNvSpPr>
          <p:nvPr>
            <p:ph type="body" sz="quarter" idx="24" hasCustomPrompt="1"/>
          </p:nvPr>
        </p:nvSpPr>
        <p:spPr>
          <a:xfrm>
            <a:off x="448236" y="1460808"/>
            <a:ext cx="4525072" cy="1280005"/>
          </a:xfrm>
        </p:spPr>
        <p:txBody>
          <a:bodyPr>
            <a:noAutofit/>
          </a:bodyPr>
          <a:lstStyle>
            <a:lvl1pPr marL="0" indent="0">
              <a:buNone/>
              <a:defRPr sz="4800" b="1" i="0">
                <a:solidFill>
                  <a:schemeClr val="bg2"/>
                </a:solidFill>
                <a:latin typeface="Familjen Grotesk" pitchFamily="2" charset="0"/>
              </a:defRPr>
            </a:lvl1pPr>
          </a:lstStyle>
          <a:p>
            <a:pPr lvl="0"/>
            <a:r>
              <a:rPr lang="en-GB" dirty="0"/>
              <a:t>Lorem ipsum </a:t>
            </a:r>
            <a:r>
              <a:rPr lang="en-GB" dirty="0" err="1"/>
              <a:t>dolor</a:t>
            </a:r>
            <a:r>
              <a:rPr lang="en-GB" dirty="0"/>
              <a:t> sit </a:t>
            </a:r>
            <a:r>
              <a:rPr lang="en-GB" dirty="0" err="1"/>
              <a:t>amet</a:t>
            </a:r>
            <a:endParaRPr lang="en-US" dirty="0"/>
          </a:p>
        </p:txBody>
      </p:sp>
      <p:pic>
        <p:nvPicPr>
          <p:cNvPr id="13" name="Graphic 12">
            <a:extLst>
              <a:ext uri="{FF2B5EF4-FFF2-40B4-BE49-F238E27FC236}">
                <a16:creationId xmlns:a16="http://schemas.microsoft.com/office/drawing/2014/main" id="{0A502481-2548-98CB-E940-CDCAC308919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973308" y="784902"/>
            <a:ext cx="2245383" cy="1351812"/>
          </a:xfrm>
          <a:prstGeom prst="rect">
            <a:avLst/>
          </a:prstGeom>
        </p:spPr>
      </p:pic>
    </p:spTree>
    <p:extLst>
      <p:ext uri="{BB962C8B-B14F-4D97-AF65-F5344CB8AC3E}">
        <p14:creationId xmlns:p14="http://schemas.microsoft.com/office/powerpoint/2010/main" val="18656101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istory WTA Group">
    <p:bg>
      <p:bgPr>
        <a:solidFill>
          <a:srgbClr val="5E41F9"/>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99B976-13B9-DC5B-A2D5-71012EE885F2}"/>
              </a:ext>
            </a:extLst>
          </p:cNvPr>
          <p:cNvPicPr>
            <a:picLocks noChangeAspect="1"/>
          </p:cNvPicPr>
          <p:nvPr userDrawn="1"/>
        </p:nvPicPr>
        <p:blipFill>
          <a:blip r:embed="rId2"/>
          <a:srcRect/>
          <a:stretch/>
        </p:blipFill>
        <p:spPr>
          <a:xfrm>
            <a:off x="10881684" y="6031523"/>
            <a:ext cx="862079" cy="302042"/>
          </a:xfrm>
          <a:prstGeom prst="rect">
            <a:avLst/>
          </a:prstGeom>
        </p:spPr>
      </p:pic>
      <p:sp>
        <p:nvSpPr>
          <p:cNvPr id="4" name="TextBox 3">
            <a:extLst>
              <a:ext uri="{FF2B5EF4-FFF2-40B4-BE49-F238E27FC236}">
                <a16:creationId xmlns:a16="http://schemas.microsoft.com/office/drawing/2014/main" id="{5FB0E19B-B041-DA10-310A-F692BAAD23B3}"/>
              </a:ext>
            </a:extLst>
          </p:cNvPr>
          <p:cNvSpPr txBox="1"/>
          <p:nvPr userDrawn="1"/>
        </p:nvSpPr>
        <p:spPr>
          <a:xfrm>
            <a:off x="1400175" y="2002746"/>
            <a:ext cx="9481510" cy="2852507"/>
          </a:xfrm>
          <a:prstGeom prst="rect">
            <a:avLst/>
          </a:prstGeom>
        </p:spPr>
        <p:txBody>
          <a:bodyPr vert="horz" wrap="square" lIns="91440" tIns="36000" rIns="91440" bIns="0" rtlCol="0" anchor="t" anchorCtr="0">
            <a:spAutoFit/>
          </a:bodyPr>
          <a:lstStyle/>
          <a:p>
            <a:pPr algn="ctr">
              <a:spcAft>
                <a:spcPts val="1800"/>
              </a:spcAft>
            </a:pPr>
            <a:r>
              <a:rPr lang="en-US" sz="2800" b="1" i="0" dirty="0">
                <a:solidFill>
                  <a:schemeClr val="bg2"/>
                </a:solidFill>
                <a:effectLst/>
                <a:latin typeface="Familjen Grotesk" pitchFamily="2" charset="0"/>
              </a:rPr>
              <a:t>At WTA, we have over </a:t>
            </a:r>
            <a:r>
              <a:rPr lang="en-US" sz="2800" b="1" i="0" dirty="0">
                <a:solidFill>
                  <a:schemeClr val="accent2"/>
                </a:solidFill>
                <a:effectLst/>
                <a:latin typeface="Familjen Grotesk" pitchFamily="2" charset="0"/>
              </a:rPr>
              <a:t>100 years in the freight industry</a:t>
            </a:r>
            <a:r>
              <a:rPr lang="en-US" sz="2800" b="1" i="0" dirty="0">
                <a:solidFill>
                  <a:schemeClr val="bg2"/>
                </a:solidFill>
                <a:effectLst/>
                <a:latin typeface="Familjen Grotesk" pitchFamily="2" charset="0"/>
              </a:rPr>
              <a:t>. Founded in 1913 by Ernest Sommer, our business is built on a foundation of passion and professionalism, so that we can give you the </a:t>
            </a:r>
            <a:r>
              <a:rPr lang="en-US" sz="2800" b="1" i="0" dirty="0">
                <a:solidFill>
                  <a:schemeClr val="bg1"/>
                </a:solidFill>
                <a:effectLst/>
                <a:latin typeface="Familjen Grotesk" pitchFamily="2" charset="0"/>
              </a:rPr>
              <a:t>best service possible</a:t>
            </a:r>
            <a:r>
              <a:rPr lang="en-US" sz="2800" b="1" i="0" dirty="0">
                <a:solidFill>
                  <a:schemeClr val="bg2"/>
                </a:solidFill>
                <a:effectLst/>
                <a:latin typeface="Familjen Grotesk" pitchFamily="2" charset="0"/>
              </a:rPr>
              <a:t>. </a:t>
            </a:r>
          </a:p>
          <a:p>
            <a:pPr marL="0" marR="0" lvl="0" indent="0" algn="ctr" defTabSz="914400" rtl="0" eaLnBrk="1" fontAlgn="auto" latinLnBrk="0" hangingPunct="1">
              <a:lnSpc>
                <a:spcPct val="100000"/>
              </a:lnSpc>
              <a:spcBef>
                <a:spcPts val="0"/>
              </a:spcBef>
              <a:spcAft>
                <a:spcPts val="1800"/>
              </a:spcAft>
              <a:buClrTx/>
              <a:buSzTx/>
              <a:buFontTx/>
              <a:buNone/>
              <a:tabLst/>
              <a:defRPr/>
            </a:pPr>
            <a:r>
              <a:rPr lang="en-US" sz="2800" b="0" i="0" dirty="0">
                <a:solidFill>
                  <a:schemeClr val="bg2"/>
                </a:solidFill>
                <a:effectLst/>
                <a:latin typeface="Familjen Grotesk" pitchFamily="2" charset="0"/>
              </a:rPr>
              <a:t>Due to our independent nature, we are able to give you a </a:t>
            </a:r>
            <a:r>
              <a:rPr lang="en-US" sz="2800" b="0" i="0" dirty="0">
                <a:solidFill>
                  <a:schemeClr val="bg1"/>
                </a:solidFill>
                <a:effectLst/>
                <a:latin typeface="Familjen Grotesk" pitchFamily="2" charset="0"/>
              </a:rPr>
              <a:t>level of flexibility which large corporations simply cannot.</a:t>
            </a:r>
            <a:endParaRPr lang="en-US" sz="2800" b="1" i="0" dirty="0">
              <a:solidFill>
                <a:schemeClr val="bg1"/>
              </a:solidFill>
              <a:effectLst/>
              <a:latin typeface="Familjen Grotesk" pitchFamily="2" charset="0"/>
            </a:endParaRPr>
          </a:p>
        </p:txBody>
      </p:sp>
      <p:cxnSp>
        <p:nvCxnSpPr>
          <p:cNvPr id="3" name="Straight Connector 2">
            <a:extLst>
              <a:ext uri="{FF2B5EF4-FFF2-40B4-BE49-F238E27FC236}">
                <a16:creationId xmlns:a16="http://schemas.microsoft.com/office/drawing/2014/main" id="{29A7967A-0632-5759-FC0B-D7AAA7E4A7F1}"/>
              </a:ext>
            </a:extLst>
          </p:cNvPr>
          <p:cNvCxnSpPr>
            <a:cxnSpLocks/>
          </p:cNvCxnSpPr>
          <p:nvPr userDrawn="1"/>
        </p:nvCxnSpPr>
        <p:spPr>
          <a:xfrm flipV="1">
            <a:off x="6096000" y="5086350"/>
            <a:ext cx="0" cy="603250"/>
          </a:xfrm>
          <a:prstGeom prst="line">
            <a:avLst/>
          </a:prstGeom>
          <a:ln w="3810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6" name="Straight Connector 5">
            <a:extLst>
              <a:ext uri="{FF2B5EF4-FFF2-40B4-BE49-F238E27FC236}">
                <a16:creationId xmlns:a16="http://schemas.microsoft.com/office/drawing/2014/main" id="{B72F3FE2-9AE3-963F-791A-BDD13922DF2F}"/>
              </a:ext>
            </a:extLst>
          </p:cNvPr>
          <p:cNvCxnSpPr>
            <a:cxnSpLocks/>
          </p:cNvCxnSpPr>
          <p:nvPr userDrawn="1"/>
        </p:nvCxnSpPr>
        <p:spPr>
          <a:xfrm flipV="1">
            <a:off x="6096000" y="1335314"/>
            <a:ext cx="0" cy="530609"/>
          </a:xfrm>
          <a:prstGeom prst="line">
            <a:avLst/>
          </a:prstGeom>
          <a:ln w="38100">
            <a:solidFill>
              <a:schemeClr val="bg1"/>
            </a:solidFill>
          </a:ln>
        </p:spPr>
        <p:style>
          <a:lnRef idx="1">
            <a:schemeClr val="accent2"/>
          </a:lnRef>
          <a:fillRef idx="0">
            <a:schemeClr val="accent2"/>
          </a:fillRef>
          <a:effectRef idx="0">
            <a:schemeClr val="accent2"/>
          </a:effectRef>
          <a:fontRef idx="minor">
            <a:schemeClr val="tx1"/>
          </a:fontRef>
        </p:style>
      </p:cxnSp>
      <p:sp>
        <p:nvSpPr>
          <p:cNvPr id="8" name="Oval 7">
            <a:extLst>
              <a:ext uri="{FF2B5EF4-FFF2-40B4-BE49-F238E27FC236}">
                <a16:creationId xmlns:a16="http://schemas.microsoft.com/office/drawing/2014/main" id="{F25017D9-BCA6-B043-FB9B-E974FDC0C9F5}"/>
              </a:ext>
            </a:extLst>
          </p:cNvPr>
          <p:cNvSpPr/>
          <p:nvPr userDrawn="1"/>
        </p:nvSpPr>
        <p:spPr>
          <a:xfrm>
            <a:off x="5957160" y="1091840"/>
            <a:ext cx="277680" cy="2776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Familjen Grotesk" pitchFamily="2" charset="0"/>
            </a:endParaRPr>
          </a:p>
        </p:txBody>
      </p:sp>
      <p:pic>
        <p:nvPicPr>
          <p:cNvPr id="10" name="Graphic 9">
            <a:extLst>
              <a:ext uri="{FF2B5EF4-FFF2-40B4-BE49-F238E27FC236}">
                <a16:creationId xmlns:a16="http://schemas.microsoft.com/office/drawing/2014/main" id="{6516967C-B023-39E8-F1C9-96DD2175C62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58484" y="670122"/>
            <a:ext cx="986166" cy="593712"/>
          </a:xfrm>
          <a:prstGeom prst="rect">
            <a:avLst/>
          </a:prstGeom>
        </p:spPr>
      </p:pic>
      <p:sp>
        <p:nvSpPr>
          <p:cNvPr id="14" name="TextBox 13">
            <a:extLst>
              <a:ext uri="{FF2B5EF4-FFF2-40B4-BE49-F238E27FC236}">
                <a16:creationId xmlns:a16="http://schemas.microsoft.com/office/drawing/2014/main" id="{2A63B9BE-7005-DDEB-2FFD-4A281E55A51E}"/>
              </a:ext>
            </a:extLst>
          </p:cNvPr>
          <p:cNvSpPr txBox="1"/>
          <p:nvPr userDrawn="1"/>
        </p:nvSpPr>
        <p:spPr>
          <a:xfrm>
            <a:off x="1355244" y="5921014"/>
            <a:ext cx="9481510" cy="221018"/>
          </a:xfrm>
          <a:prstGeom prst="rect">
            <a:avLst/>
          </a:prstGeom>
        </p:spPr>
        <p:txBody>
          <a:bodyPr vert="horz" wrap="square" lIns="91440" tIns="36000" rIns="91440" bIns="0" rtlCol="0" anchor="t" anchorCtr="0">
            <a:spAutoFit/>
          </a:bodyPr>
          <a:lstStyle/>
          <a:p>
            <a:pPr algn="ctr">
              <a:spcAft>
                <a:spcPts val="1800"/>
              </a:spcAft>
            </a:pPr>
            <a:r>
              <a:rPr lang="en-US" sz="1200" b="1" i="0" dirty="0">
                <a:solidFill>
                  <a:schemeClr val="bg2"/>
                </a:solidFill>
                <a:effectLst/>
                <a:latin typeface="Familjen Grotesk" pitchFamily="2" charset="0"/>
              </a:rPr>
              <a:t>WTA Group / Worldwide</a:t>
            </a:r>
            <a:endParaRPr lang="en-US" sz="1200" b="1" i="0" dirty="0">
              <a:solidFill>
                <a:schemeClr val="bg1"/>
              </a:solidFill>
              <a:effectLst/>
              <a:latin typeface="Familjen Grotesk" pitchFamily="2" charset="0"/>
            </a:endParaRPr>
          </a:p>
        </p:txBody>
      </p:sp>
    </p:spTree>
    <p:extLst>
      <p:ext uri="{BB962C8B-B14F-4D97-AF65-F5344CB8AC3E}">
        <p14:creationId xmlns:p14="http://schemas.microsoft.com/office/powerpoint/2010/main" val="5461130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1 layout 1">
    <p:bg>
      <p:bgRef idx="1001">
        <a:schemeClr val="bg1"/>
      </p:bgRef>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9E3213A1-A0A4-1A84-0869-2BEC291150B8}"/>
              </a:ext>
            </a:extLst>
          </p:cNvPr>
          <p:cNvSpPr>
            <a:spLocks noGrp="1"/>
          </p:cNvSpPr>
          <p:nvPr>
            <p:ph type="body" sz="quarter" idx="21" hasCustomPrompt="1"/>
          </p:nvPr>
        </p:nvSpPr>
        <p:spPr>
          <a:xfrm>
            <a:off x="600638" y="3514165"/>
            <a:ext cx="4772024" cy="2819400"/>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p>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p>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p>
        </p:txBody>
      </p:sp>
      <p:sp>
        <p:nvSpPr>
          <p:cNvPr id="15" name="Text Placeholder 3">
            <a:extLst>
              <a:ext uri="{FF2B5EF4-FFF2-40B4-BE49-F238E27FC236}">
                <a16:creationId xmlns:a16="http://schemas.microsoft.com/office/drawing/2014/main" id="{A0BBD372-79AE-12E8-2538-C2C24013E49A}"/>
              </a:ext>
            </a:extLst>
          </p:cNvPr>
          <p:cNvSpPr>
            <a:spLocks noGrp="1"/>
          </p:cNvSpPr>
          <p:nvPr>
            <p:ph type="body" sz="quarter" idx="23" hasCustomPrompt="1"/>
          </p:nvPr>
        </p:nvSpPr>
        <p:spPr>
          <a:xfrm>
            <a:off x="600637" y="1286613"/>
            <a:ext cx="4766662" cy="418922"/>
          </a:xfrm>
        </p:spPr>
        <p:txBody>
          <a:bodyPr>
            <a:noAutofit/>
          </a:bodyPr>
          <a:lstStyle>
            <a:lvl1pPr marL="0" indent="0">
              <a:buNone/>
              <a:defRPr sz="2000" b="1" i="0">
                <a:solidFill>
                  <a:schemeClr val="accent3"/>
                </a:solidFill>
                <a:latin typeface="Familjen Grotesk" pitchFamily="2" charset="0"/>
              </a:defRPr>
            </a:lvl1pPr>
          </a:lstStyle>
          <a:p>
            <a:pPr lvl="0"/>
            <a:r>
              <a:rPr lang="en-US" dirty="0"/>
              <a:t>[Type sub header here]</a:t>
            </a:r>
          </a:p>
        </p:txBody>
      </p:sp>
      <p:sp>
        <p:nvSpPr>
          <p:cNvPr id="16" name="Text Placeholder 3">
            <a:extLst>
              <a:ext uri="{FF2B5EF4-FFF2-40B4-BE49-F238E27FC236}">
                <a16:creationId xmlns:a16="http://schemas.microsoft.com/office/drawing/2014/main" id="{D8F40628-0809-FD65-70E3-A41DE9B54346}"/>
              </a:ext>
            </a:extLst>
          </p:cNvPr>
          <p:cNvSpPr>
            <a:spLocks noGrp="1"/>
          </p:cNvSpPr>
          <p:nvPr>
            <p:ph type="body" sz="quarter" idx="25" hasCustomPrompt="1"/>
          </p:nvPr>
        </p:nvSpPr>
        <p:spPr>
          <a:xfrm>
            <a:off x="600637" y="1613208"/>
            <a:ext cx="4766662" cy="1280005"/>
          </a:xfrm>
        </p:spPr>
        <p:txBody>
          <a:bodyPr>
            <a:noAutofit/>
          </a:bodyPr>
          <a:lstStyle>
            <a:lvl1pPr marL="0" indent="0">
              <a:buNone/>
              <a:defRPr sz="4800" b="1" i="0">
                <a:solidFill>
                  <a:schemeClr val="accent1"/>
                </a:solidFill>
                <a:latin typeface="Familjen Grotesk" pitchFamily="2" charset="0"/>
              </a:defRPr>
            </a:lvl1pPr>
          </a:lstStyle>
          <a:p>
            <a:pPr lvl="0"/>
            <a:r>
              <a:rPr lang="en-GB" dirty="0"/>
              <a:t>[Type header here]</a:t>
            </a:r>
            <a:endParaRPr lang="en-US" dirty="0"/>
          </a:p>
        </p:txBody>
      </p:sp>
      <p:sp>
        <p:nvSpPr>
          <p:cNvPr id="17" name="Picture Placeholder 14">
            <a:extLst>
              <a:ext uri="{FF2B5EF4-FFF2-40B4-BE49-F238E27FC236}">
                <a16:creationId xmlns:a16="http://schemas.microsoft.com/office/drawing/2014/main" id="{0A7F1678-B8DB-1A45-6F0A-5F7F3E8D17F4}"/>
              </a:ext>
            </a:extLst>
          </p:cNvPr>
          <p:cNvSpPr>
            <a:spLocks noGrp="1"/>
          </p:cNvSpPr>
          <p:nvPr>
            <p:ph type="pic" sz="quarter" idx="26" hasCustomPrompt="1"/>
          </p:nvPr>
        </p:nvSpPr>
        <p:spPr>
          <a:xfrm>
            <a:off x="6096000" y="3514725"/>
            <a:ext cx="533400" cy="509588"/>
          </a:xfrm>
        </p:spPr>
        <p:txBody>
          <a:bodyPr>
            <a:noAutofit/>
          </a:bodyPr>
          <a:lstStyle>
            <a:lvl1pPr marL="0" indent="0">
              <a:buNone/>
              <a:defRPr sz="1400"/>
            </a:lvl1pPr>
          </a:lstStyle>
          <a:p>
            <a:r>
              <a:rPr lang="en-GB" dirty="0"/>
              <a:t>icon</a:t>
            </a:r>
          </a:p>
        </p:txBody>
      </p:sp>
      <p:sp>
        <p:nvSpPr>
          <p:cNvPr id="18" name="Picture Placeholder 14">
            <a:extLst>
              <a:ext uri="{FF2B5EF4-FFF2-40B4-BE49-F238E27FC236}">
                <a16:creationId xmlns:a16="http://schemas.microsoft.com/office/drawing/2014/main" id="{1159345D-034E-A41E-C615-1AF12167109D}"/>
              </a:ext>
            </a:extLst>
          </p:cNvPr>
          <p:cNvSpPr>
            <a:spLocks noGrp="1"/>
          </p:cNvSpPr>
          <p:nvPr>
            <p:ph type="pic" sz="quarter" idx="27" hasCustomPrompt="1"/>
          </p:nvPr>
        </p:nvSpPr>
        <p:spPr>
          <a:xfrm>
            <a:off x="6096000" y="4543425"/>
            <a:ext cx="533400" cy="509588"/>
          </a:xfrm>
        </p:spPr>
        <p:txBody>
          <a:bodyPr>
            <a:noAutofit/>
          </a:bodyPr>
          <a:lstStyle>
            <a:lvl1pPr marL="0" indent="0">
              <a:buNone/>
              <a:defRPr sz="1400"/>
            </a:lvl1pPr>
          </a:lstStyle>
          <a:p>
            <a:r>
              <a:rPr lang="en-GB" dirty="0"/>
              <a:t>icon</a:t>
            </a:r>
          </a:p>
        </p:txBody>
      </p:sp>
      <p:sp>
        <p:nvSpPr>
          <p:cNvPr id="19" name="Text Placeholder 3">
            <a:extLst>
              <a:ext uri="{FF2B5EF4-FFF2-40B4-BE49-F238E27FC236}">
                <a16:creationId xmlns:a16="http://schemas.microsoft.com/office/drawing/2014/main" id="{4BF1D891-4A6C-AE3A-1B21-8B2418107859}"/>
              </a:ext>
            </a:extLst>
          </p:cNvPr>
          <p:cNvSpPr>
            <a:spLocks noGrp="1"/>
          </p:cNvSpPr>
          <p:nvPr>
            <p:ph type="body" sz="quarter" idx="28" hasCustomPrompt="1"/>
          </p:nvPr>
        </p:nvSpPr>
        <p:spPr>
          <a:xfrm>
            <a:off x="6819336" y="5571565"/>
            <a:ext cx="4772025" cy="762000"/>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endParaRPr lang="en-US" dirty="0"/>
          </a:p>
        </p:txBody>
      </p:sp>
      <p:sp>
        <p:nvSpPr>
          <p:cNvPr id="20" name="Picture Placeholder 14">
            <a:extLst>
              <a:ext uri="{FF2B5EF4-FFF2-40B4-BE49-F238E27FC236}">
                <a16:creationId xmlns:a16="http://schemas.microsoft.com/office/drawing/2014/main" id="{E18A3ADB-2891-15FF-9A87-237A6EA2661D}"/>
              </a:ext>
            </a:extLst>
          </p:cNvPr>
          <p:cNvSpPr>
            <a:spLocks noGrp="1"/>
          </p:cNvSpPr>
          <p:nvPr>
            <p:ph type="pic" sz="quarter" idx="29" hasCustomPrompt="1"/>
          </p:nvPr>
        </p:nvSpPr>
        <p:spPr>
          <a:xfrm>
            <a:off x="6096000" y="5572125"/>
            <a:ext cx="533400" cy="442837"/>
          </a:xfrm>
        </p:spPr>
        <p:txBody>
          <a:bodyPr>
            <a:noAutofit/>
          </a:bodyPr>
          <a:lstStyle>
            <a:lvl1pPr marL="0" indent="0">
              <a:buNone/>
              <a:defRPr sz="1400"/>
            </a:lvl1pPr>
          </a:lstStyle>
          <a:p>
            <a:r>
              <a:rPr lang="en-GB" dirty="0"/>
              <a:t>icon</a:t>
            </a:r>
          </a:p>
        </p:txBody>
      </p:sp>
      <p:sp>
        <p:nvSpPr>
          <p:cNvPr id="21" name="Text Placeholder 3">
            <a:extLst>
              <a:ext uri="{FF2B5EF4-FFF2-40B4-BE49-F238E27FC236}">
                <a16:creationId xmlns:a16="http://schemas.microsoft.com/office/drawing/2014/main" id="{F7480932-3C73-9CA7-CDB1-ED47C44227A1}"/>
              </a:ext>
            </a:extLst>
          </p:cNvPr>
          <p:cNvSpPr>
            <a:spLocks noGrp="1"/>
          </p:cNvSpPr>
          <p:nvPr>
            <p:ph type="body" sz="quarter" idx="30" hasCustomPrompt="1"/>
          </p:nvPr>
        </p:nvSpPr>
        <p:spPr>
          <a:xfrm>
            <a:off x="6819336" y="3514165"/>
            <a:ext cx="4772025" cy="762000"/>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endParaRPr lang="en-US" dirty="0"/>
          </a:p>
        </p:txBody>
      </p:sp>
      <p:sp>
        <p:nvSpPr>
          <p:cNvPr id="22" name="Text Placeholder 3">
            <a:extLst>
              <a:ext uri="{FF2B5EF4-FFF2-40B4-BE49-F238E27FC236}">
                <a16:creationId xmlns:a16="http://schemas.microsoft.com/office/drawing/2014/main" id="{DEF2B0E1-4E78-F318-4EC3-9EA80CB2F520}"/>
              </a:ext>
            </a:extLst>
          </p:cNvPr>
          <p:cNvSpPr>
            <a:spLocks noGrp="1"/>
          </p:cNvSpPr>
          <p:nvPr>
            <p:ph type="body" sz="quarter" idx="31" hasCustomPrompt="1"/>
          </p:nvPr>
        </p:nvSpPr>
        <p:spPr>
          <a:xfrm>
            <a:off x="6819336" y="4542865"/>
            <a:ext cx="4772025" cy="762000"/>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endParaRPr lang="en-US" dirty="0"/>
          </a:p>
        </p:txBody>
      </p:sp>
      <p:sp>
        <p:nvSpPr>
          <p:cNvPr id="40" name="Picture Placeholder 39">
            <a:extLst>
              <a:ext uri="{FF2B5EF4-FFF2-40B4-BE49-F238E27FC236}">
                <a16:creationId xmlns:a16="http://schemas.microsoft.com/office/drawing/2014/main" id="{07560756-8DBA-B3FF-C317-C829012EF79E}"/>
              </a:ext>
            </a:extLst>
          </p:cNvPr>
          <p:cNvSpPr>
            <a:spLocks noGrp="1"/>
          </p:cNvSpPr>
          <p:nvPr>
            <p:ph type="pic" sz="quarter" idx="32" hasCustomPrompt="1"/>
          </p:nvPr>
        </p:nvSpPr>
        <p:spPr>
          <a:xfrm>
            <a:off x="5309255" y="1"/>
            <a:ext cx="7004093" cy="3069145"/>
          </a:xfrm>
          <a:custGeom>
            <a:avLst/>
            <a:gdLst>
              <a:gd name="connsiteX0" fmla="*/ 0 w 7004093"/>
              <a:gd name="connsiteY0" fmla="*/ 0 h 3069145"/>
              <a:gd name="connsiteX1" fmla="*/ 7004093 w 7004093"/>
              <a:gd name="connsiteY1" fmla="*/ 0 h 3069145"/>
              <a:gd name="connsiteX2" fmla="*/ 6997721 w 7004093"/>
              <a:gd name="connsiteY2" fmla="*/ 52111 h 3069145"/>
              <a:gd name="connsiteX3" fmla="*/ 3683816 w 7004093"/>
              <a:gd name="connsiteY3" fmla="*/ 3064549 h 3069145"/>
              <a:gd name="connsiteX4" fmla="*/ 3502043 w 7004093"/>
              <a:gd name="connsiteY4" fmla="*/ 3069145 h 3069145"/>
              <a:gd name="connsiteX5" fmla="*/ 3501959 w 7004093"/>
              <a:gd name="connsiteY5" fmla="*/ 3069145 h 3069145"/>
              <a:gd name="connsiteX6" fmla="*/ 3320186 w 7004093"/>
              <a:gd name="connsiteY6" fmla="*/ 3064549 h 3069145"/>
              <a:gd name="connsiteX7" fmla="*/ 7090 w 7004093"/>
              <a:gd name="connsiteY7" fmla="*/ 57604 h 306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04093" h="3069145">
                <a:moveTo>
                  <a:pt x="0" y="0"/>
                </a:moveTo>
                <a:lnTo>
                  <a:pt x="7004093" y="0"/>
                </a:lnTo>
                <a:lnTo>
                  <a:pt x="6997721" y="52111"/>
                </a:lnTo>
                <a:cubicBezTo>
                  <a:pt x="6756504" y="1700174"/>
                  <a:pt x="5377493" y="2978697"/>
                  <a:pt x="3683816" y="3064549"/>
                </a:cubicBezTo>
                <a:lnTo>
                  <a:pt x="3502043" y="3069145"/>
                </a:lnTo>
                <a:lnTo>
                  <a:pt x="3501959" y="3069145"/>
                </a:lnTo>
                <a:lnTo>
                  <a:pt x="3320186" y="3064549"/>
                </a:lnTo>
                <a:cubicBezTo>
                  <a:pt x="1628392" y="2978792"/>
                  <a:pt x="250563" y="1703014"/>
                  <a:pt x="7090" y="57604"/>
                </a:cubicBezTo>
                <a:close/>
              </a:path>
            </a:pathLst>
          </a:custGeom>
        </p:spPr>
        <p:txBody>
          <a:bodyPr wrap="square">
            <a:noAutofit/>
          </a:bodyPr>
          <a:lstStyle>
            <a:lvl1pPr marL="0" indent="0">
              <a:buNone/>
              <a:defRPr/>
            </a:lvl1pPr>
          </a:lstStyle>
          <a:p>
            <a:r>
              <a:rPr lang="en-GB" dirty="0"/>
              <a:t>Click icon in middle of semi-circle (below) to add an image</a:t>
            </a:r>
          </a:p>
        </p:txBody>
      </p:sp>
      <p:pic>
        <p:nvPicPr>
          <p:cNvPr id="13" name="Graphic 12">
            <a:extLst>
              <a:ext uri="{FF2B5EF4-FFF2-40B4-BE49-F238E27FC236}">
                <a16:creationId xmlns:a16="http://schemas.microsoft.com/office/drawing/2014/main" id="{22BE43D0-E78F-1AC2-CB22-59F94B40DB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80276" y="2253210"/>
            <a:ext cx="802815" cy="483327"/>
          </a:xfrm>
          <a:prstGeom prst="rect">
            <a:avLst/>
          </a:prstGeom>
        </p:spPr>
      </p:pic>
    </p:spTree>
    <p:extLst>
      <p:ext uri="{BB962C8B-B14F-4D97-AF65-F5344CB8AC3E}">
        <p14:creationId xmlns:p14="http://schemas.microsoft.com/office/powerpoint/2010/main" val="148929728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1 layout 2">
    <p:bg>
      <p:bgRef idx="1001">
        <a:schemeClr val="bg1"/>
      </p:bgRef>
    </p:bg>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A0BBD372-79AE-12E8-2538-C2C24013E49A}"/>
              </a:ext>
            </a:extLst>
          </p:cNvPr>
          <p:cNvSpPr>
            <a:spLocks noGrp="1"/>
          </p:cNvSpPr>
          <p:nvPr>
            <p:ph type="body" sz="quarter" idx="23" hasCustomPrompt="1"/>
          </p:nvPr>
        </p:nvSpPr>
        <p:spPr>
          <a:xfrm>
            <a:off x="600637" y="1286613"/>
            <a:ext cx="4772026" cy="418922"/>
          </a:xfrm>
        </p:spPr>
        <p:txBody>
          <a:bodyPr>
            <a:noAutofit/>
          </a:bodyPr>
          <a:lstStyle>
            <a:lvl1pPr marL="0" indent="0">
              <a:buNone/>
              <a:defRPr sz="2000" b="1" i="0">
                <a:solidFill>
                  <a:schemeClr val="accent3"/>
                </a:solidFill>
                <a:latin typeface="Familjen Grotesk" pitchFamily="2" charset="0"/>
              </a:defRPr>
            </a:lvl1pPr>
          </a:lstStyle>
          <a:p>
            <a:pPr lvl="0"/>
            <a:r>
              <a:rPr lang="en-US" dirty="0"/>
              <a:t>[Type sub header here]</a:t>
            </a:r>
          </a:p>
        </p:txBody>
      </p:sp>
      <p:sp>
        <p:nvSpPr>
          <p:cNvPr id="16" name="Text Placeholder 3">
            <a:extLst>
              <a:ext uri="{FF2B5EF4-FFF2-40B4-BE49-F238E27FC236}">
                <a16:creationId xmlns:a16="http://schemas.microsoft.com/office/drawing/2014/main" id="{D8F40628-0809-FD65-70E3-A41DE9B54346}"/>
              </a:ext>
            </a:extLst>
          </p:cNvPr>
          <p:cNvSpPr>
            <a:spLocks noGrp="1"/>
          </p:cNvSpPr>
          <p:nvPr>
            <p:ph type="body" sz="quarter" idx="25" hasCustomPrompt="1"/>
          </p:nvPr>
        </p:nvSpPr>
        <p:spPr>
          <a:xfrm>
            <a:off x="600637" y="1613208"/>
            <a:ext cx="4772026" cy="1280005"/>
          </a:xfrm>
        </p:spPr>
        <p:txBody>
          <a:bodyPr>
            <a:noAutofit/>
          </a:bodyPr>
          <a:lstStyle>
            <a:lvl1pPr marL="0" indent="0">
              <a:buNone/>
              <a:defRPr sz="4800" b="1" i="0">
                <a:solidFill>
                  <a:schemeClr val="accent1"/>
                </a:solidFill>
                <a:latin typeface="Familjen Grotesk" pitchFamily="2" charset="0"/>
              </a:defRPr>
            </a:lvl1pPr>
          </a:lstStyle>
          <a:p>
            <a:pPr lvl="0"/>
            <a:r>
              <a:rPr lang="en-GB" dirty="0"/>
              <a:t>[Type header here]</a:t>
            </a:r>
            <a:endParaRPr lang="en-US" dirty="0"/>
          </a:p>
        </p:txBody>
      </p:sp>
      <p:sp>
        <p:nvSpPr>
          <p:cNvPr id="17" name="Picture Placeholder 14">
            <a:extLst>
              <a:ext uri="{FF2B5EF4-FFF2-40B4-BE49-F238E27FC236}">
                <a16:creationId xmlns:a16="http://schemas.microsoft.com/office/drawing/2014/main" id="{0A7F1678-B8DB-1A45-6F0A-5F7F3E8D17F4}"/>
              </a:ext>
            </a:extLst>
          </p:cNvPr>
          <p:cNvSpPr>
            <a:spLocks noGrp="1"/>
          </p:cNvSpPr>
          <p:nvPr>
            <p:ph type="pic" sz="quarter" idx="26" hasCustomPrompt="1"/>
          </p:nvPr>
        </p:nvSpPr>
        <p:spPr>
          <a:xfrm>
            <a:off x="6096000" y="3514725"/>
            <a:ext cx="533400" cy="509588"/>
          </a:xfrm>
        </p:spPr>
        <p:txBody>
          <a:bodyPr>
            <a:noAutofit/>
          </a:bodyPr>
          <a:lstStyle>
            <a:lvl1pPr marL="0" indent="0">
              <a:buNone/>
              <a:defRPr sz="1400"/>
            </a:lvl1pPr>
          </a:lstStyle>
          <a:p>
            <a:r>
              <a:rPr lang="en-GB" dirty="0"/>
              <a:t>icon</a:t>
            </a:r>
          </a:p>
        </p:txBody>
      </p:sp>
      <p:sp>
        <p:nvSpPr>
          <p:cNvPr id="18" name="Picture Placeholder 14">
            <a:extLst>
              <a:ext uri="{FF2B5EF4-FFF2-40B4-BE49-F238E27FC236}">
                <a16:creationId xmlns:a16="http://schemas.microsoft.com/office/drawing/2014/main" id="{1159345D-034E-A41E-C615-1AF12167109D}"/>
              </a:ext>
            </a:extLst>
          </p:cNvPr>
          <p:cNvSpPr>
            <a:spLocks noGrp="1"/>
          </p:cNvSpPr>
          <p:nvPr>
            <p:ph type="pic" sz="quarter" idx="27" hasCustomPrompt="1"/>
          </p:nvPr>
        </p:nvSpPr>
        <p:spPr>
          <a:xfrm>
            <a:off x="6096000" y="4543425"/>
            <a:ext cx="533400" cy="509588"/>
          </a:xfrm>
        </p:spPr>
        <p:txBody>
          <a:bodyPr>
            <a:noAutofit/>
          </a:bodyPr>
          <a:lstStyle>
            <a:lvl1pPr marL="0" indent="0">
              <a:buNone/>
              <a:defRPr sz="1400"/>
            </a:lvl1pPr>
          </a:lstStyle>
          <a:p>
            <a:r>
              <a:rPr lang="en-GB" dirty="0"/>
              <a:t>icon</a:t>
            </a:r>
          </a:p>
        </p:txBody>
      </p:sp>
      <p:sp>
        <p:nvSpPr>
          <p:cNvPr id="19" name="Text Placeholder 3">
            <a:extLst>
              <a:ext uri="{FF2B5EF4-FFF2-40B4-BE49-F238E27FC236}">
                <a16:creationId xmlns:a16="http://schemas.microsoft.com/office/drawing/2014/main" id="{4BF1D891-4A6C-AE3A-1B21-8B2418107859}"/>
              </a:ext>
            </a:extLst>
          </p:cNvPr>
          <p:cNvSpPr>
            <a:spLocks noGrp="1"/>
          </p:cNvSpPr>
          <p:nvPr>
            <p:ph type="body" sz="quarter" idx="28" hasCustomPrompt="1"/>
          </p:nvPr>
        </p:nvSpPr>
        <p:spPr>
          <a:xfrm>
            <a:off x="6819337" y="5571565"/>
            <a:ext cx="4048689" cy="762000"/>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endParaRPr lang="en-US" dirty="0"/>
          </a:p>
        </p:txBody>
      </p:sp>
      <p:sp>
        <p:nvSpPr>
          <p:cNvPr id="20" name="Picture Placeholder 14">
            <a:extLst>
              <a:ext uri="{FF2B5EF4-FFF2-40B4-BE49-F238E27FC236}">
                <a16:creationId xmlns:a16="http://schemas.microsoft.com/office/drawing/2014/main" id="{E18A3ADB-2891-15FF-9A87-237A6EA2661D}"/>
              </a:ext>
            </a:extLst>
          </p:cNvPr>
          <p:cNvSpPr>
            <a:spLocks noGrp="1"/>
          </p:cNvSpPr>
          <p:nvPr>
            <p:ph type="pic" sz="quarter" idx="29" hasCustomPrompt="1"/>
          </p:nvPr>
        </p:nvSpPr>
        <p:spPr>
          <a:xfrm>
            <a:off x="6096000" y="5572125"/>
            <a:ext cx="533400" cy="442837"/>
          </a:xfrm>
        </p:spPr>
        <p:txBody>
          <a:bodyPr>
            <a:noAutofit/>
          </a:bodyPr>
          <a:lstStyle>
            <a:lvl1pPr marL="0" indent="0">
              <a:buNone/>
              <a:defRPr sz="1400"/>
            </a:lvl1pPr>
          </a:lstStyle>
          <a:p>
            <a:r>
              <a:rPr lang="en-GB" dirty="0"/>
              <a:t>icon</a:t>
            </a:r>
          </a:p>
        </p:txBody>
      </p:sp>
      <p:sp>
        <p:nvSpPr>
          <p:cNvPr id="21" name="Text Placeholder 3">
            <a:extLst>
              <a:ext uri="{FF2B5EF4-FFF2-40B4-BE49-F238E27FC236}">
                <a16:creationId xmlns:a16="http://schemas.microsoft.com/office/drawing/2014/main" id="{F7480932-3C73-9CA7-CDB1-ED47C44227A1}"/>
              </a:ext>
            </a:extLst>
          </p:cNvPr>
          <p:cNvSpPr>
            <a:spLocks noGrp="1"/>
          </p:cNvSpPr>
          <p:nvPr>
            <p:ph type="body" sz="quarter" idx="30" hasCustomPrompt="1"/>
          </p:nvPr>
        </p:nvSpPr>
        <p:spPr>
          <a:xfrm>
            <a:off x="6819337" y="3514165"/>
            <a:ext cx="4048689" cy="762000"/>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endParaRPr lang="en-US" dirty="0"/>
          </a:p>
        </p:txBody>
      </p:sp>
      <p:sp>
        <p:nvSpPr>
          <p:cNvPr id="22" name="Text Placeholder 3">
            <a:extLst>
              <a:ext uri="{FF2B5EF4-FFF2-40B4-BE49-F238E27FC236}">
                <a16:creationId xmlns:a16="http://schemas.microsoft.com/office/drawing/2014/main" id="{DEF2B0E1-4E78-F318-4EC3-9EA80CB2F520}"/>
              </a:ext>
            </a:extLst>
          </p:cNvPr>
          <p:cNvSpPr>
            <a:spLocks noGrp="1"/>
          </p:cNvSpPr>
          <p:nvPr>
            <p:ph type="body" sz="quarter" idx="31" hasCustomPrompt="1"/>
          </p:nvPr>
        </p:nvSpPr>
        <p:spPr>
          <a:xfrm>
            <a:off x="6819337" y="4542865"/>
            <a:ext cx="4048689" cy="762000"/>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endParaRPr lang="en-US" dirty="0"/>
          </a:p>
        </p:txBody>
      </p:sp>
      <p:sp>
        <p:nvSpPr>
          <p:cNvPr id="40" name="Picture Placeholder 39">
            <a:extLst>
              <a:ext uri="{FF2B5EF4-FFF2-40B4-BE49-F238E27FC236}">
                <a16:creationId xmlns:a16="http://schemas.microsoft.com/office/drawing/2014/main" id="{07560756-8DBA-B3FF-C317-C829012EF79E}"/>
              </a:ext>
            </a:extLst>
          </p:cNvPr>
          <p:cNvSpPr>
            <a:spLocks noGrp="1"/>
          </p:cNvSpPr>
          <p:nvPr>
            <p:ph type="pic" sz="quarter" idx="32" hasCustomPrompt="1"/>
          </p:nvPr>
        </p:nvSpPr>
        <p:spPr>
          <a:xfrm>
            <a:off x="5309255" y="1"/>
            <a:ext cx="7004093" cy="3069145"/>
          </a:xfrm>
          <a:custGeom>
            <a:avLst/>
            <a:gdLst>
              <a:gd name="connsiteX0" fmla="*/ 0 w 7004093"/>
              <a:gd name="connsiteY0" fmla="*/ 0 h 3069145"/>
              <a:gd name="connsiteX1" fmla="*/ 7004093 w 7004093"/>
              <a:gd name="connsiteY1" fmla="*/ 0 h 3069145"/>
              <a:gd name="connsiteX2" fmla="*/ 6997721 w 7004093"/>
              <a:gd name="connsiteY2" fmla="*/ 52111 h 3069145"/>
              <a:gd name="connsiteX3" fmla="*/ 3683816 w 7004093"/>
              <a:gd name="connsiteY3" fmla="*/ 3064549 h 3069145"/>
              <a:gd name="connsiteX4" fmla="*/ 3502043 w 7004093"/>
              <a:gd name="connsiteY4" fmla="*/ 3069145 h 3069145"/>
              <a:gd name="connsiteX5" fmla="*/ 3501959 w 7004093"/>
              <a:gd name="connsiteY5" fmla="*/ 3069145 h 3069145"/>
              <a:gd name="connsiteX6" fmla="*/ 3320186 w 7004093"/>
              <a:gd name="connsiteY6" fmla="*/ 3064549 h 3069145"/>
              <a:gd name="connsiteX7" fmla="*/ 7090 w 7004093"/>
              <a:gd name="connsiteY7" fmla="*/ 57604 h 306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04093" h="3069145">
                <a:moveTo>
                  <a:pt x="0" y="0"/>
                </a:moveTo>
                <a:lnTo>
                  <a:pt x="7004093" y="0"/>
                </a:lnTo>
                <a:lnTo>
                  <a:pt x="6997721" y="52111"/>
                </a:lnTo>
                <a:cubicBezTo>
                  <a:pt x="6756504" y="1700174"/>
                  <a:pt x="5377493" y="2978697"/>
                  <a:pt x="3683816" y="3064549"/>
                </a:cubicBezTo>
                <a:lnTo>
                  <a:pt x="3502043" y="3069145"/>
                </a:lnTo>
                <a:lnTo>
                  <a:pt x="3501959" y="3069145"/>
                </a:lnTo>
                <a:lnTo>
                  <a:pt x="3320186" y="3064549"/>
                </a:lnTo>
                <a:cubicBezTo>
                  <a:pt x="1628392" y="2978792"/>
                  <a:pt x="250563" y="1703014"/>
                  <a:pt x="7090" y="57604"/>
                </a:cubicBezTo>
                <a:close/>
              </a:path>
            </a:pathLst>
          </a:custGeom>
        </p:spPr>
        <p:txBody>
          <a:bodyPr wrap="square">
            <a:noAutofit/>
          </a:bodyPr>
          <a:lstStyle>
            <a:lvl1pPr marL="0" indent="0">
              <a:buNone/>
              <a:defRPr/>
            </a:lvl1pPr>
          </a:lstStyle>
          <a:p>
            <a:r>
              <a:rPr lang="en-GB" dirty="0"/>
              <a:t>Click icon in middle of semi-circle (below) to add an image</a:t>
            </a:r>
          </a:p>
        </p:txBody>
      </p:sp>
      <p:pic>
        <p:nvPicPr>
          <p:cNvPr id="13" name="Graphic 12">
            <a:extLst>
              <a:ext uri="{FF2B5EF4-FFF2-40B4-BE49-F238E27FC236}">
                <a16:creationId xmlns:a16="http://schemas.microsoft.com/office/drawing/2014/main" id="{22BE43D0-E78F-1AC2-CB22-59F94B40DB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80276" y="2253210"/>
            <a:ext cx="802815" cy="483327"/>
          </a:xfrm>
          <a:prstGeom prst="rect">
            <a:avLst/>
          </a:prstGeom>
        </p:spPr>
      </p:pic>
      <p:sp>
        <p:nvSpPr>
          <p:cNvPr id="8" name="Picture Placeholder 14">
            <a:extLst>
              <a:ext uri="{FF2B5EF4-FFF2-40B4-BE49-F238E27FC236}">
                <a16:creationId xmlns:a16="http://schemas.microsoft.com/office/drawing/2014/main" id="{3682ECEA-C070-65E4-584A-355896055BD2}"/>
              </a:ext>
            </a:extLst>
          </p:cNvPr>
          <p:cNvSpPr>
            <a:spLocks noGrp="1"/>
          </p:cNvSpPr>
          <p:nvPr>
            <p:ph type="pic" sz="quarter" idx="33" hasCustomPrompt="1"/>
          </p:nvPr>
        </p:nvSpPr>
        <p:spPr>
          <a:xfrm>
            <a:off x="600637" y="3514725"/>
            <a:ext cx="533400" cy="509588"/>
          </a:xfrm>
        </p:spPr>
        <p:txBody>
          <a:bodyPr>
            <a:noAutofit/>
          </a:bodyPr>
          <a:lstStyle>
            <a:lvl1pPr marL="0" indent="0">
              <a:buNone/>
              <a:defRPr sz="1400"/>
            </a:lvl1pPr>
          </a:lstStyle>
          <a:p>
            <a:r>
              <a:rPr lang="en-GB" dirty="0"/>
              <a:t>icon</a:t>
            </a:r>
          </a:p>
        </p:txBody>
      </p:sp>
      <p:sp>
        <p:nvSpPr>
          <p:cNvPr id="11" name="Picture Placeholder 14">
            <a:extLst>
              <a:ext uri="{FF2B5EF4-FFF2-40B4-BE49-F238E27FC236}">
                <a16:creationId xmlns:a16="http://schemas.microsoft.com/office/drawing/2014/main" id="{4FD195DA-72D8-9374-5812-BCDA1ABB689D}"/>
              </a:ext>
            </a:extLst>
          </p:cNvPr>
          <p:cNvSpPr>
            <a:spLocks noGrp="1"/>
          </p:cNvSpPr>
          <p:nvPr>
            <p:ph type="pic" sz="quarter" idx="34" hasCustomPrompt="1"/>
          </p:nvPr>
        </p:nvSpPr>
        <p:spPr>
          <a:xfrm>
            <a:off x="600637" y="4543425"/>
            <a:ext cx="533400" cy="509588"/>
          </a:xfrm>
        </p:spPr>
        <p:txBody>
          <a:bodyPr>
            <a:noAutofit/>
          </a:bodyPr>
          <a:lstStyle>
            <a:lvl1pPr marL="0" indent="0">
              <a:buNone/>
              <a:defRPr sz="1400"/>
            </a:lvl1pPr>
          </a:lstStyle>
          <a:p>
            <a:r>
              <a:rPr lang="en-GB" dirty="0"/>
              <a:t>icon</a:t>
            </a:r>
          </a:p>
        </p:txBody>
      </p:sp>
      <p:sp>
        <p:nvSpPr>
          <p:cNvPr id="12" name="Text Placeholder 3">
            <a:extLst>
              <a:ext uri="{FF2B5EF4-FFF2-40B4-BE49-F238E27FC236}">
                <a16:creationId xmlns:a16="http://schemas.microsoft.com/office/drawing/2014/main" id="{F7ACDD52-FC19-E0E1-5C78-CE347CA9F775}"/>
              </a:ext>
            </a:extLst>
          </p:cNvPr>
          <p:cNvSpPr>
            <a:spLocks noGrp="1"/>
          </p:cNvSpPr>
          <p:nvPr>
            <p:ph type="body" sz="quarter" idx="35" hasCustomPrompt="1"/>
          </p:nvPr>
        </p:nvSpPr>
        <p:spPr>
          <a:xfrm>
            <a:off x="1323974" y="5571565"/>
            <a:ext cx="4048689" cy="762000"/>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endParaRPr lang="en-US" dirty="0"/>
          </a:p>
        </p:txBody>
      </p:sp>
      <p:sp>
        <p:nvSpPr>
          <p:cNvPr id="14" name="Picture Placeholder 14">
            <a:extLst>
              <a:ext uri="{FF2B5EF4-FFF2-40B4-BE49-F238E27FC236}">
                <a16:creationId xmlns:a16="http://schemas.microsoft.com/office/drawing/2014/main" id="{F053770A-C61B-5B94-7D08-85B9147EEE68}"/>
              </a:ext>
            </a:extLst>
          </p:cNvPr>
          <p:cNvSpPr>
            <a:spLocks noGrp="1"/>
          </p:cNvSpPr>
          <p:nvPr>
            <p:ph type="pic" sz="quarter" idx="36" hasCustomPrompt="1"/>
          </p:nvPr>
        </p:nvSpPr>
        <p:spPr>
          <a:xfrm>
            <a:off x="600637" y="5572125"/>
            <a:ext cx="533400" cy="442837"/>
          </a:xfrm>
        </p:spPr>
        <p:txBody>
          <a:bodyPr>
            <a:noAutofit/>
          </a:bodyPr>
          <a:lstStyle>
            <a:lvl1pPr marL="0" indent="0">
              <a:buNone/>
              <a:defRPr sz="1400"/>
            </a:lvl1pPr>
          </a:lstStyle>
          <a:p>
            <a:r>
              <a:rPr lang="en-GB" dirty="0"/>
              <a:t>icon</a:t>
            </a:r>
          </a:p>
        </p:txBody>
      </p:sp>
      <p:sp>
        <p:nvSpPr>
          <p:cNvPr id="23" name="Text Placeholder 3">
            <a:extLst>
              <a:ext uri="{FF2B5EF4-FFF2-40B4-BE49-F238E27FC236}">
                <a16:creationId xmlns:a16="http://schemas.microsoft.com/office/drawing/2014/main" id="{45EA3BBD-AE9A-85B6-DC34-1AE81C85BAED}"/>
              </a:ext>
            </a:extLst>
          </p:cNvPr>
          <p:cNvSpPr>
            <a:spLocks noGrp="1"/>
          </p:cNvSpPr>
          <p:nvPr>
            <p:ph type="body" sz="quarter" idx="37" hasCustomPrompt="1"/>
          </p:nvPr>
        </p:nvSpPr>
        <p:spPr>
          <a:xfrm>
            <a:off x="1323974" y="3514165"/>
            <a:ext cx="4048689" cy="762000"/>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endParaRPr lang="en-US" dirty="0"/>
          </a:p>
        </p:txBody>
      </p:sp>
      <p:sp>
        <p:nvSpPr>
          <p:cNvPr id="24" name="Text Placeholder 3">
            <a:extLst>
              <a:ext uri="{FF2B5EF4-FFF2-40B4-BE49-F238E27FC236}">
                <a16:creationId xmlns:a16="http://schemas.microsoft.com/office/drawing/2014/main" id="{1CFC1311-2DCD-A3C1-0D09-BA83636DF205}"/>
              </a:ext>
            </a:extLst>
          </p:cNvPr>
          <p:cNvSpPr>
            <a:spLocks noGrp="1"/>
          </p:cNvSpPr>
          <p:nvPr>
            <p:ph type="body" sz="quarter" idx="38" hasCustomPrompt="1"/>
          </p:nvPr>
        </p:nvSpPr>
        <p:spPr>
          <a:xfrm>
            <a:off x="1323974" y="4542865"/>
            <a:ext cx="4048689" cy="762000"/>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endParaRPr lang="en-US" dirty="0"/>
          </a:p>
        </p:txBody>
      </p:sp>
    </p:spTree>
    <p:extLst>
      <p:ext uri="{BB962C8B-B14F-4D97-AF65-F5344CB8AC3E}">
        <p14:creationId xmlns:p14="http://schemas.microsoft.com/office/powerpoint/2010/main" val="185896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D8BCD-07DB-9145-96E5-C8ED7C071F3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BE10E2C-269E-4043-89A7-DB1B3C69DD5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4875E57-9081-7E43-A7DB-F87A3C263A6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12392D6-D1F4-524A-8F73-243D8780B16A}"/>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112F29A0-F14D-6F46-8B97-2E392A777CF4}"/>
              </a:ext>
            </a:extLst>
          </p:cNvPr>
          <p:cNvSpPr>
            <a:spLocks noGrp="1"/>
          </p:cNvSpPr>
          <p:nvPr>
            <p:ph type="ftr" sz="quarter" idx="11"/>
          </p:nvPr>
        </p:nvSpPr>
        <p:spPr/>
        <p:txBody>
          <a:bodyPr/>
          <a:lstStyle/>
          <a:p>
            <a:r>
              <a:rPr lang="en-GB"/>
              <a:t>1 Levels above 50 indicate growth</a:t>
            </a:r>
            <a:endParaRPr lang="en-US" dirty="0"/>
          </a:p>
        </p:txBody>
      </p:sp>
      <p:sp>
        <p:nvSpPr>
          <p:cNvPr id="7" name="Slide Number Placeholder 6">
            <a:extLst>
              <a:ext uri="{FF2B5EF4-FFF2-40B4-BE49-F238E27FC236}">
                <a16:creationId xmlns:a16="http://schemas.microsoft.com/office/drawing/2014/main" id="{EDD28198-F716-F14A-9F05-94A5807D4F06}"/>
              </a:ext>
            </a:extLst>
          </p:cNvPr>
          <p:cNvSpPr>
            <a:spLocks noGrp="1"/>
          </p:cNvSpPr>
          <p:nvPr>
            <p:ph type="sldNum" sz="quarter" idx="12"/>
          </p:nvPr>
        </p:nvSpPr>
        <p:spPr/>
        <p:txBody>
          <a:bodyPr/>
          <a:lstStyle/>
          <a:p>
            <a:fld id="{186A3454-5616-1744-B3A9-155B062F36B9}" type="slidenum">
              <a:rPr lang="en-US" smtClean="0"/>
              <a:t>‹#›</a:t>
            </a:fld>
            <a:endParaRPr lang="en-US" dirty="0"/>
          </a:p>
        </p:txBody>
      </p:sp>
    </p:spTree>
    <p:extLst>
      <p:ext uri="{BB962C8B-B14F-4D97-AF65-F5344CB8AC3E}">
        <p14:creationId xmlns:p14="http://schemas.microsoft.com/office/powerpoint/2010/main" val="39985482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1 layout 3">
    <p:bg>
      <p:bgRef idx="1001">
        <a:schemeClr val="bg1"/>
      </p:bgRef>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9E3213A1-A0A4-1A84-0869-2BEC291150B8}"/>
              </a:ext>
            </a:extLst>
          </p:cNvPr>
          <p:cNvSpPr>
            <a:spLocks noGrp="1"/>
          </p:cNvSpPr>
          <p:nvPr>
            <p:ph type="body" sz="quarter" idx="21" hasCustomPrompt="1"/>
          </p:nvPr>
        </p:nvSpPr>
        <p:spPr>
          <a:xfrm>
            <a:off x="600637" y="3514165"/>
            <a:ext cx="4708617" cy="2819400"/>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p>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p>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p>
        </p:txBody>
      </p:sp>
      <p:sp>
        <p:nvSpPr>
          <p:cNvPr id="15" name="Text Placeholder 3">
            <a:extLst>
              <a:ext uri="{FF2B5EF4-FFF2-40B4-BE49-F238E27FC236}">
                <a16:creationId xmlns:a16="http://schemas.microsoft.com/office/drawing/2014/main" id="{A0BBD372-79AE-12E8-2538-C2C24013E49A}"/>
              </a:ext>
            </a:extLst>
          </p:cNvPr>
          <p:cNvSpPr>
            <a:spLocks noGrp="1"/>
          </p:cNvSpPr>
          <p:nvPr>
            <p:ph type="body" sz="quarter" idx="23" hasCustomPrompt="1"/>
          </p:nvPr>
        </p:nvSpPr>
        <p:spPr>
          <a:xfrm>
            <a:off x="600637" y="1274789"/>
            <a:ext cx="4703326" cy="418922"/>
          </a:xfrm>
        </p:spPr>
        <p:txBody>
          <a:bodyPr>
            <a:noAutofit/>
          </a:bodyPr>
          <a:lstStyle>
            <a:lvl1pPr marL="0" indent="0">
              <a:buNone/>
              <a:defRPr sz="2000" b="1" i="0">
                <a:solidFill>
                  <a:schemeClr val="accent3"/>
                </a:solidFill>
                <a:latin typeface="Familjen Grotesk" pitchFamily="2" charset="0"/>
              </a:defRPr>
            </a:lvl1pPr>
          </a:lstStyle>
          <a:p>
            <a:pPr lvl="0"/>
            <a:r>
              <a:rPr lang="en-US" dirty="0"/>
              <a:t>[Type sub header here]</a:t>
            </a:r>
          </a:p>
        </p:txBody>
      </p:sp>
      <p:sp>
        <p:nvSpPr>
          <p:cNvPr id="16" name="Text Placeholder 3">
            <a:extLst>
              <a:ext uri="{FF2B5EF4-FFF2-40B4-BE49-F238E27FC236}">
                <a16:creationId xmlns:a16="http://schemas.microsoft.com/office/drawing/2014/main" id="{D8F40628-0809-FD65-70E3-A41DE9B54346}"/>
              </a:ext>
            </a:extLst>
          </p:cNvPr>
          <p:cNvSpPr>
            <a:spLocks noGrp="1"/>
          </p:cNvSpPr>
          <p:nvPr>
            <p:ph type="body" sz="quarter" idx="25" hasCustomPrompt="1"/>
          </p:nvPr>
        </p:nvSpPr>
        <p:spPr>
          <a:xfrm>
            <a:off x="600637" y="1601384"/>
            <a:ext cx="4703326" cy="1280005"/>
          </a:xfrm>
        </p:spPr>
        <p:txBody>
          <a:bodyPr>
            <a:noAutofit/>
          </a:bodyPr>
          <a:lstStyle>
            <a:lvl1pPr marL="0" indent="0">
              <a:buNone/>
              <a:defRPr sz="4800" b="1" i="0">
                <a:solidFill>
                  <a:schemeClr val="accent1"/>
                </a:solidFill>
                <a:latin typeface="Familjen Grotesk" pitchFamily="2" charset="0"/>
              </a:defRPr>
            </a:lvl1pPr>
          </a:lstStyle>
          <a:p>
            <a:pPr lvl="0"/>
            <a:r>
              <a:rPr lang="en-GB" dirty="0"/>
              <a:t>[Type header here]</a:t>
            </a:r>
            <a:endParaRPr lang="en-US" dirty="0"/>
          </a:p>
        </p:txBody>
      </p:sp>
      <p:sp>
        <p:nvSpPr>
          <p:cNvPr id="40" name="Picture Placeholder 39">
            <a:extLst>
              <a:ext uri="{FF2B5EF4-FFF2-40B4-BE49-F238E27FC236}">
                <a16:creationId xmlns:a16="http://schemas.microsoft.com/office/drawing/2014/main" id="{07560756-8DBA-B3FF-C317-C829012EF79E}"/>
              </a:ext>
            </a:extLst>
          </p:cNvPr>
          <p:cNvSpPr>
            <a:spLocks noGrp="1"/>
          </p:cNvSpPr>
          <p:nvPr>
            <p:ph type="pic" sz="quarter" idx="32" hasCustomPrompt="1"/>
          </p:nvPr>
        </p:nvSpPr>
        <p:spPr>
          <a:xfrm>
            <a:off x="5309255" y="1"/>
            <a:ext cx="7004093" cy="3069145"/>
          </a:xfrm>
          <a:custGeom>
            <a:avLst/>
            <a:gdLst>
              <a:gd name="connsiteX0" fmla="*/ 0 w 7004093"/>
              <a:gd name="connsiteY0" fmla="*/ 0 h 3069145"/>
              <a:gd name="connsiteX1" fmla="*/ 7004093 w 7004093"/>
              <a:gd name="connsiteY1" fmla="*/ 0 h 3069145"/>
              <a:gd name="connsiteX2" fmla="*/ 6997721 w 7004093"/>
              <a:gd name="connsiteY2" fmla="*/ 52111 h 3069145"/>
              <a:gd name="connsiteX3" fmla="*/ 3683816 w 7004093"/>
              <a:gd name="connsiteY3" fmla="*/ 3064549 h 3069145"/>
              <a:gd name="connsiteX4" fmla="*/ 3502043 w 7004093"/>
              <a:gd name="connsiteY4" fmla="*/ 3069145 h 3069145"/>
              <a:gd name="connsiteX5" fmla="*/ 3501959 w 7004093"/>
              <a:gd name="connsiteY5" fmla="*/ 3069145 h 3069145"/>
              <a:gd name="connsiteX6" fmla="*/ 3320186 w 7004093"/>
              <a:gd name="connsiteY6" fmla="*/ 3064549 h 3069145"/>
              <a:gd name="connsiteX7" fmla="*/ 7090 w 7004093"/>
              <a:gd name="connsiteY7" fmla="*/ 57604 h 306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04093" h="3069145">
                <a:moveTo>
                  <a:pt x="0" y="0"/>
                </a:moveTo>
                <a:lnTo>
                  <a:pt x="7004093" y="0"/>
                </a:lnTo>
                <a:lnTo>
                  <a:pt x="6997721" y="52111"/>
                </a:lnTo>
                <a:cubicBezTo>
                  <a:pt x="6756504" y="1700174"/>
                  <a:pt x="5377493" y="2978697"/>
                  <a:pt x="3683816" y="3064549"/>
                </a:cubicBezTo>
                <a:lnTo>
                  <a:pt x="3502043" y="3069145"/>
                </a:lnTo>
                <a:lnTo>
                  <a:pt x="3501959" y="3069145"/>
                </a:lnTo>
                <a:lnTo>
                  <a:pt x="3320186" y="3064549"/>
                </a:lnTo>
                <a:cubicBezTo>
                  <a:pt x="1628392" y="2978792"/>
                  <a:pt x="250563" y="1703014"/>
                  <a:pt x="7090" y="57604"/>
                </a:cubicBezTo>
                <a:close/>
              </a:path>
            </a:pathLst>
          </a:custGeom>
        </p:spPr>
        <p:txBody>
          <a:bodyPr wrap="square">
            <a:noAutofit/>
          </a:bodyPr>
          <a:lstStyle>
            <a:lvl1pPr marL="0" indent="0">
              <a:buNone/>
              <a:defRPr/>
            </a:lvl1pPr>
          </a:lstStyle>
          <a:p>
            <a:r>
              <a:rPr lang="en-GB" dirty="0"/>
              <a:t>Click icon in middle of semi-circle (below) to add an image</a:t>
            </a:r>
          </a:p>
        </p:txBody>
      </p:sp>
      <p:pic>
        <p:nvPicPr>
          <p:cNvPr id="13" name="Graphic 12">
            <a:extLst>
              <a:ext uri="{FF2B5EF4-FFF2-40B4-BE49-F238E27FC236}">
                <a16:creationId xmlns:a16="http://schemas.microsoft.com/office/drawing/2014/main" id="{22BE43D0-E78F-1AC2-CB22-59F94B40DB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80276" y="2253210"/>
            <a:ext cx="802815" cy="483327"/>
          </a:xfrm>
          <a:prstGeom prst="rect">
            <a:avLst/>
          </a:prstGeom>
        </p:spPr>
      </p:pic>
      <p:sp>
        <p:nvSpPr>
          <p:cNvPr id="3" name="Text Placeholder 3">
            <a:extLst>
              <a:ext uri="{FF2B5EF4-FFF2-40B4-BE49-F238E27FC236}">
                <a16:creationId xmlns:a16="http://schemas.microsoft.com/office/drawing/2014/main" id="{9FF81D89-4F08-86FA-9843-6444E5DA20D4}"/>
              </a:ext>
            </a:extLst>
          </p:cNvPr>
          <p:cNvSpPr>
            <a:spLocks noGrp="1"/>
          </p:cNvSpPr>
          <p:nvPr>
            <p:ph type="body" sz="quarter" idx="33" hasCustomPrompt="1"/>
          </p:nvPr>
        </p:nvSpPr>
        <p:spPr>
          <a:xfrm>
            <a:off x="6095999" y="3514165"/>
            <a:ext cx="4708617" cy="2819400"/>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p>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p>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p>
        </p:txBody>
      </p:sp>
    </p:spTree>
    <p:extLst>
      <p:ext uri="{BB962C8B-B14F-4D97-AF65-F5344CB8AC3E}">
        <p14:creationId xmlns:p14="http://schemas.microsoft.com/office/powerpoint/2010/main" val="2335495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2 layout 1">
    <p:bg>
      <p:bgRef idx="1001">
        <a:schemeClr val="bg2"/>
      </p:bgRef>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FBFA860-F923-A29D-B467-24148CABDD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27179" y="-228494"/>
            <a:ext cx="12433242" cy="7485317"/>
          </a:xfrm>
          <a:prstGeom prst="rect">
            <a:avLst/>
          </a:prstGeom>
        </p:spPr>
      </p:pic>
      <p:sp>
        <p:nvSpPr>
          <p:cNvPr id="10" name="Text Placeholder 3">
            <a:extLst>
              <a:ext uri="{FF2B5EF4-FFF2-40B4-BE49-F238E27FC236}">
                <a16:creationId xmlns:a16="http://schemas.microsoft.com/office/drawing/2014/main" id="{9E3213A1-A0A4-1A84-0869-2BEC291150B8}"/>
              </a:ext>
            </a:extLst>
          </p:cNvPr>
          <p:cNvSpPr>
            <a:spLocks noGrp="1"/>
          </p:cNvSpPr>
          <p:nvPr>
            <p:ph type="body" sz="quarter" idx="21" hasCustomPrompt="1"/>
          </p:nvPr>
        </p:nvSpPr>
        <p:spPr>
          <a:xfrm>
            <a:off x="6096000" y="2485465"/>
            <a:ext cx="5343683" cy="762000"/>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Vitae </a:t>
            </a:r>
            <a:r>
              <a:rPr lang="en-GB" dirty="0" err="1"/>
              <a:t>aliquet</a:t>
            </a:r>
            <a:r>
              <a:rPr lang="en-GB" dirty="0"/>
              <a:t> </a:t>
            </a:r>
            <a:r>
              <a:rPr lang="en-GB" dirty="0" err="1"/>
              <a:t>nec</a:t>
            </a:r>
            <a:r>
              <a:rPr lang="en-GB" dirty="0"/>
              <a:t> </a:t>
            </a:r>
            <a:r>
              <a:rPr lang="en-GB" dirty="0" err="1"/>
              <a:t>ullamcorper</a:t>
            </a:r>
            <a:r>
              <a:rPr lang="en-GB" dirty="0"/>
              <a:t> sit </a:t>
            </a:r>
            <a:r>
              <a:rPr lang="en-GB" dirty="0" err="1"/>
              <a:t>amet</a:t>
            </a:r>
            <a:r>
              <a:rPr lang="en-GB" dirty="0"/>
              <a:t> </a:t>
            </a:r>
            <a:r>
              <a:rPr lang="en-GB" dirty="0" err="1"/>
              <a:t>risus</a:t>
            </a:r>
            <a:r>
              <a:rPr lang="en-GB" dirty="0"/>
              <a:t>. </a:t>
            </a:r>
            <a:r>
              <a:rPr lang="en-GB" dirty="0" err="1"/>
              <a:t>Risus</a:t>
            </a:r>
            <a:r>
              <a:rPr lang="en-GB" dirty="0"/>
              <a:t> </a:t>
            </a:r>
            <a:r>
              <a:rPr lang="en-GB" dirty="0" err="1"/>
              <a:t>quis</a:t>
            </a:r>
            <a:r>
              <a:rPr lang="en-GB" dirty="0"/>
              <a:t> </a:t>
            </a:r>
            <a:r>
              <a:rPr lang="en-GB" dirty="0" err="1"/>
              <a:t>varius</a:t>
            </a:r>
            <a:r>
              <a:rPr lang="en-GB" dirty="0"/>
              <a:t> </a:t>
            </a:r>
            <a:r>
              <a:rPr lang="en-GB" dirty="0" err="1"/>
              <a:t>quam</a:t>
            </a:r>
            <a:r>
              <a:rPr lang="en-GB" dirty="0"/>
              <a:t> </a:t>
            </a:r>
            <a:r>
              <a:rPr lang="en-GB" dirty="0" err="1"/>
              <a:t>quisque</a:t>
            </a:r>
            <a:r>
              <a:rPr lang="en-GB" dirty="0"/>
              <a:t> id </a:t>
            </a:r>
            <a:r>
              <a:rPr lang="en-GB" dirty="0" err="1"/>
              <a:t>diam</a:t>
            </a:r>
            <a:r>
              <a:rPr lang="en-GB" dirty="0"/>
              <a:t> </a:t>
            </a:r>
            <a:r>
              <a:rPr lang="en-GB" dirty="0" err="1"/>
              <a:t>vel</a:t>
            </a:r>
            <a:r>
              <a:rPr lang="en-GB" dirty="0"/>
              <a:t> </a:t>
            </a:r>
            <a:r>
              <a:rPr lang="en-GB" dirty="0" err="1"/>
              <a:t>quam</a:t>
            </a:r>
            <a:r>
              <a:rPr lang="en-GB" dirty="0"/>
              <a:t>.</a:t>
            </a:r>
          </a:p>
        </p:txBody>
      </p:sp>
      <p:sp>
        <p:nvSpPr>
          <p:cNvPr id="15" name="Text Placeholder 3">
            <a:extLst>
              <a:ext uri="{FF2B5EF4-FFF2-40B4-BE49-F238E27FC236}">
                <a16:creationId xmlns:a16="http://schemas.microsoft.com/office/drawing/2014/main" id="{A0BBD372-79AE-12E8-2538-C2C24013E49A}"/>
              </a:ext>
            </a:extLst>
          </p:cNvPr>
          <p:cNvSpPr>
            <a:spLocks noGrp="1"/>
          </p:cNvSpPr>
          <p:nvPr>
            <p:ph type="body" sz="quarter" idx="23" hasCustomPrompt="1"/>
          </p:nvPr>
        </p:nvSpPr>
        <p:spPr>
          <a:xfrm>
            <a:off x="6096000" y="633577"/>
            <a:ext cx="5337678" cy="418922"/>
          </a:xfrm>
        </p:spPr>
        <p:txBody>
          <a:bodyPr>
            <a:noAutofit/>
          </a:bodyPr>
          <a:lstStyle>
            <a:lvl1pPr marL="0" indent="0">
              <a:buNone/>
              <a:defRPr sz="2000" b="1" i="0">
                <a:solidFill>
                  <a:schemeClr val="tx2"/>
                </a:solidFill>
                <a:latin typeface="Familjen Grotesk" pitchFamily="2" charset="0"/>
              </a:defRPr>
            </a:lvl1pPr>
          </a:lstStyle>
          <a:p>
            <a:pPr lvl="0"/>
            <a:r>
              <a:rPr lang="en-US" dirty="0"/>
              <a:t>[Type sub header here]</a:t>
            </a:r>
          </a:p>
        </p:txBody>
      </p:sp>
      <p:sp>
        <p:nvSpPr>
          <p:cNvPr id="16" name="Text Placeholder 3">
            <a:extLst>
              <a:ext uri="{FF2B5EF4-FFF2-40B4-BE49-F238E27FC236}">
                <a16:creationId xmlns:a16="http://schemas.microsoft.com/office/drawing/2014/main" id="{D8F40628-0809-FD65-70E3-A41DE9B54346}"/>
              </a:ext>
            </a:extLst>
          </p:cNvPr>
          <p:cNvSpPr>
            <a:spLocks noGrp="1"/>
          </p:cNvSpPr>
          <p:nvPr>
            <p:ph type="body" sz="quarter" idx="25" hasCustomPrompt="1"/>
          </p:nvPr>
        </p:nvSpPr>
        <p:spPr>
          <a:xfrm>
            <a:off x="6096000" y="960172"/>
            <a:ext cx="5337678" cy="1280005"/>
          </a:xfrm>
        </p:spPr>
        <p:txBody>
          <a:bodyPr>
            <a:noAutofit/>
          </a:bodyPr>
          <a:lstStyle>
            <a:lvl1pPr marL="0" indent="0">
              <a:buNone/>
              <a:defRPr sz="4800" b="1" i="0">
                <a:solidFill>
                  <a:schemeClr val="tx1"/>
                </a:solidFill>
                <a:latin typeface="Familjen Grotesk" pitchFamily="2" charset="0"/>
              </a:defRPr>
            </a:lvl1pPr>
          </a:lstStyle>
          <a:p>
            <a:pPr lvl="0"/>
            <a:r>
              <a:rPr lang="en-GB" dirty="0"/>
              <a:t>[Type header here]</a:t>
            </a:r>
            <a:endParaRPr lang="en-US" dirty="0"/>
          </a:p>
        </p:txBody>
      </p:sp>
      <p:sp>
        <p:nvSpPr>
          <p:cNvPr id="17" name="Picture Placeholder 14">
            <a:extLst>
              <a:ext uri="{FF2B5EF4-FFF2-40B4-BE49-F238E27FC236}">
                <a16:creationId xmlns:a16="http://schemas.microsoft.com/office/drawing/2014/main" id="{0A7F1678-B8DB-1A45-6F0A-5F7F3E8D17F4}"/>
              </a:ext>
            </a:extLst>
          </p:cNvPr>
          <p:cNvSpPr>
            <a:spLocks noGrp="1"/>
          </p:cNvSpPr>
          <p:nvPr>
            <p:ph type="pic" sz="quarter" idx="26" hasCustomPrompt="1"/>
          </p:nvPr>
        </p:nvSpPr>
        <p:spPr>
          <a:xfrm>
            <a:off x="6096000" y="3514725"/>
            <a:ext cx="533400" cy="509588"/>
          </a:xfrm>
        </p:spPr>
        <p:txBody>
          <a:bodyPr>
            <a:noAutofit/>
          </a:bodyPr>
          <a:lstStyle>
            <a:lvl1pPr marL="0" indent="0">
              <a:buNone/>
              <a:defRPr sz="1400"/>
            </a:lvl1pPr>
          </a:lstStyle>
          <a:p>
            <a:r>
              <a:rPr lang="en-GB" dirty="0"/>
              <a:t>icon</a:t>
            </a:r>
          </a:p>
        </p:txBody>
      </p:sp>
      <p:sp>
        <p:nvSpPr>
          <p:cNvPr id="18" name="Picture Placeholder 14">
            <a:extLst>
              <a:ext uri="{FF2B5EF4-FFF2-40B4-BE49-F238E27FC236}">
                <a16:creationId xmlns:a16="http://schemas.microsoft.com/office/drawing/2014/main" id="{1159345D-034E-A41E-C615-1AF12167109D}"/>
              </a:ext>
            </a:extLst>
          </p:cNvPr>
          <p:cNvSpPr>
            <a:spLocks noGrp="1"/>
          </p:cNvSpPr>
          <p:nvPr>
            <p:ph type="pic" sz="quarter" idx="27" hasCustomPrompt="1"/>
          </p:nvPr>
        </p:nvSpPr>
        <p:spPr>
          <a:xfrm>
            <a:off x="6096000" y="4543425"/>
            <a:ext cx="533400" cy="509588"/>
          </a:xfrm>
        </p:spPr>
        <p:txBody>
          <a:bodyPr>
            <a:noAutofit/>
          </a:bodyPr>
          <a:lstStyle>
            <a:lvl1pPr marL="0" indent="0">
              <a:buNone/>
              <a:defRPr sz="1400"/>
            </a:lvl1pPr>
          </a:lstStyle>
          <a:p>
            <a:r>
              <a:rPr lang="en-GB" dirty="0"/>
              <a:t>icon</a:t>
            </a:r>
          </a:p>
        </p:txBody>
      </p:sp>
      <p:sp>
        <p:nvSpPr>
          <p:cNvPr id="19" name="Text Placeholder 3">
            <a:extLst>
              <a:ext uri="{FF2B5EF4-FFF2-40B4-BE49-F238E27FC236}">
                <a16:creationId xmlns:a16="http://schemas.microsoft.com/office/drawing/2014/main" id="{4BF1D891-4A6C-AE3A-1B21-8B2418107859}"/>
              </a:ext>
            </a:extLst>
          </p:cNvPr>
          <p:cNvSpPr>
            <a:spLocks noGrp="1"/>
          </p:cNvSpPr>
          <p:nvPr>
            <p:ph type="body" sz="quarter" idx="28" hasCustomPrompt="1"/>
          </p:nvPr>
        </p:nvSpPr>
        <p:spPr>
          <a:xfrm>
            <a:off x="6819337" y="5571565"/>
            <a:ext cx="4623363" cy="762000"/>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endParaRPr lang="en-US" dirty="0"/>
          </a:p>
        </p:txBody>
      </p:sp>
      <p:sp>
        <p:nvSpPr>
          <p:cNvPr id="20" name="Picture Placeholder 14">
            <a:extLst>
              <a:ext uri="{FF2B5EF4-FFF2-40B4-BE49-F238E27FC236}">
                <a16:creationId xmlns:a16="http://schemas.microsoft.com/office/drawing/2014/main" id="{E18A3ADB-2891-15FF-9A87-237A6EA2661D}"/>
              </a:ext>
            </a:extLst>
          </p:cNvPr>
          <p:cNvSpPr>
            <a:spLocks noGrp="1"/>
          </p:cNvSpPr>
          <p:nvPr>
            <p:ph type="pic" sz="quarter" idx="29" hasCustomPrompt="1"/>
          </p:nvPr>
        </p:nvSpPr>
        <p:spPr>
          <a:xfrm>
            <a:off x="6096000" y="5572125"/>
            <a:ext cx="533400" cy="442837"/>
          </a:xfrm>
        </p:spPr>
        <p:txBody>
          <a:bodyPr>
            <a:noAutofit/>
          </a:bodyPr>
          <a:lstStyle>
            <a:lvl1pPr marL="0" indent="0">
              <a:buNone/>
              <a:defRPr sz="1400"/>
            </a:lvl1pPr>
          </a:lstStyle>
          <a:p>
            <a:r>
              <a:rPr lang="en-GB" dirty="0"/>
              <a:t>icon</a:t>
            </a:r>
          </a:p>
        </p:txBody>
      </p:sp>
      <p:sp>
        <p:nvSpPr>
          <p:cNvPr id="21" name="Text Placeholder 3">
            <a:extLst>
              <a:ext uri="{FF2B5EF4-FFF2-40B4-BE49-F238E27FC236}">
                <a16:creationId xmlns:a16="http://schemas.microsoft.com/office/drawing/2014/main" id="{F7480932-3C73-9CA7-CDB1-ED47C44227A1}"/>
              </a:ext>
            </a:extLst>
          </p:cNvPr>
          <p:cNvSpPr>
            <a:spLocks noGrp="1"/>
          </p:cNvSpPr>
          <p:nvPr>
            <p:ph type="body" sz="quarter" idx="30" hasCustomPrompt="1"/>
          </p:nvPr>
        </p:nvSpPr>
        <p:spPr>
          <a:xfrm>
            <a:off x="6819337" y="3514165"/>
            <a:ext cx="4623363" cy="762000"/>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endParaRPr lang="en-US" dirty="0"/>
          </a:p>
        </p:txBody>
      </p:sp>
      <p:sp>
        <p:nvSpPr>
          <p:cNvPr id="22" name="Text Placeholder 3">
            <a:extLst>
              <a:ext uri="{FF2B5EF4-FFF2-40B4-BE49-F238E27FC236}">
                <a16:creationId xmlns:a16="http://schemas.microsoft.com/office/drawing/2014/main" id="{DEF2B0E1-4E78-F318-4EC3-9EA80CB2F520}"/>
              </a:ext>
            </a:extLst>
          </p:cNvPr>
          <p:cNvSpPr>
            <a:spLocks noGrp="1"/>
          </p:cNvSpPr>
          <p:nvPr>
            <p:ph type="body" sz="quarter" idx="31" hasCustomPrompt="1"/>
          </p:nvPr>
        </p:nvSpPr>
        <p:spPr>
          <a:xfrm>
            <a:off x="6819337" y="4542865"/>
            <a:ext cx="4623363" cy="762000"/>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endParaRPr lang="en-US" dirty="0"/>
          </a:p>
        </p:txBody>
      </p:sp>
      <p:sp>
        <p:nvSpPr>
          <p:cNvPr id="2" name="Picture Placeholder 14">
            <a:extLst>
              <a:ext uri="{FF2B5EF4-FFF2-40B4-BE49-F238E27FC236}">
                <a16:creationId xmlns:a16="http://schemas.microsoft.com/office/drawing/2014/main" id="{CDA74134-909C-27B2-7036-72B86CD4918E}"/>
              </a:ext>
            </a:extLst>
          </p:cNvPr>
          <p:cNvSpPr>
            <a:spLocks noGrp="1"/>
          </p:cNvSpPr>
          <p:nvPr>
            <p:ph type="pic" sz="quarter" idx="13"/>
          </p:nvPr>
        </p:nvSpPr>
        <p:spPr>
          <a:xfrm>
            <a:off x="0" y="2019063"/>
            <a:ext cx="5372664" cy="4314502"/>
          </a:xfrm>
          <a:custGeom>
            <a:avLst/>
            <a:gdLst>
              <a:gd name="connsiteX0" fmla="*/ 0 w 7772693"/>
              <a:gd name="connsiteY0" fmla="*/ 0 h 6241838"/>
              <a:gd name="connsiteX1" fmla="*/ 4666585 w 7772693"/>
              <a:gd name="connsiteY1" fmla="*/ 0 h 6241838"/>
              <a:gd name="connsiteX2" fmla="*/ 4666585 w 7772693"/>
              <a:gd name="connsiteY2" fmla="*/ 3607 h 6241838"/>
              <a:gd name="connsiteX3" fmla="*/ 7772693 w 7772693"/>
              <a:gd name="connsiteY3" fmla="*/ 3121946 h 6241838"/>
              <a:gd name="connsiteX4" fmla="*/ 4666585 w 7772693"/>
              <a:gd name="connsiteY4" fmla="*/ 6240286 h 6241838"/>
              <a:gd name="connsiteX5" fmla="*/ 4666585 w 7772693"/>
              <a:gd name="connsiteY5" fmla="*/ 6241838 h 6241838"/>
              <a:gd name="connsiteX6" fmla="*/ 0 w 7772693"/>
              <a:gd name="connsiteY6" fmla="*/ 6241838 h 62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693" h="6241838">
                <a:moveTo>
                  <a:pt x="0" y="0"/>
                </a:moveTo>
                <a:lnTo>
                  <a:pt x="4666585" y="0"/>
                </a:lnTo>
                <a:lnTo>
                  <a:pt x="4666585" y="3607"/>
                </a:lnTo>
                <a:cubicBezTo>
                  <a:pt x="6383094" y="9646"/>
                  <a:pt x="7772693" y="1403435"/>
                  <a:pt x="7772693" y="3121946"/>
                </a:cubicBezTo>
                <a:cubicBezTo>
                  <a:pt x="7772693" y="4840457"/>
                  <a:pt x="6383052" y="6234248"/>
                  <a:pt x="4666585" y="6240286"/>
                </a:cubicBezTo>
                <a:lnTo>
                  <a:pt x="4666585" y="6241838"/>
                </a:lnTo>
                <a:lnTo>
                  <a:pt x="0" y="6241838"/>
                </a:lnTo>
                <a:close/>
              </a:path>
            </a:pathLst>
          </a:custGeom>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8565716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2 layout 2">
    <p:bg>
      <p:bgRef idx="1001">
        <a:schemeClr val="bg2"/>
      </p:bgRef>
    </p:bg>
    <p:spTree>
      <p:nvGrpSpPr>
        <p:cNvPr id="1" name=""/>
        <p:cNvGrpSpPr/>
        <p:nvPr/>
      </p:nvGrpSpPr>
      <p:grpSpPr>
        <a:xfrm>
          <a:off x="0" y="0"/>
          <a:ext cx="0" cy="0"/>
          <a:chOff x="0" y="0"/>
          <a:chExt cx="0" cy="0"/>
        </a:xfrm>
      </p:grpSpPr>
      <p:sp>
        <p:nvSpPr>
          <p:cNvPr id="23" name="Text Placeholder 3">
            <a:extLst>
              <a:ext uri="{FF2B5EF4-FFF2-40B4-BE49-F238E27FC236}">
                <a16:creationId xmlns:a16="http://schemas.microsoft.com/office/drawing/2014/main" id="{55E57333-49EF-3366-04A5-6B44C978EC66}"/>
              </a:ext>
            </a:extLst>
          </p:cNvPr>
          <p:cNvSpPr>
            <a:spLocks noGrp="1"/>
          </p:cNvSpPr>
          <p:nvPr>
            <p:ph type="body" sz="quarter" idx="32" hasCustomPrompt="1"/>
          </p:nvPr>
        </p:nvSpPr>
        <p:spPr>
          <a:xfrm>
            <a:off x="600638" y="2485465"/>
            <a:ext cx="4772025" cy="762000"/>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Vitae </a:t>
            </a:r>
            <a:r>
              <a:rPr lang="en-GB" dirty="0" err="1"/>
              <a:t>aliquet</a:t>
            </a:r>
            <a:r>
              <a:rPr lang="en-GB" dirty="0"/>
              <a:t> </a:t>
            </a:r>
            <a:r>
              <a:rPr lang="en-GB" dirty="0" err="1"/>
              <a:t>nec</a:t>
            </a:r>
            <a:r>
              <a:rPr lang="en-GB" dirty="0"/>
              <a:t> </a:t>
            </a:r>
            <a:r>
              <a:rPr lang="en-GB" dirty="0" err="1"/>
              <a:t>ullamcorper</a:t>
            </a:r>
            <a:r>
              <a:rPr lang="en-GB" dirty="0"/>
              <a:t> sit </a:t>
            </a:r>
            <a:r>
              <a:rPr lang="en-GB" dirty="0" err="1"/>
              <a:t>amet</a:t>
            </a:r>
            <a:r>
              <a:rPr lang="en-GB" dirty="0"/>
              <a:t> </a:t>
            </a:r>
            <a:r>
              <a:rPr lang="en-GB" dirty="0" err="1"/>
              <a:t>risus</a:t>
            </a:r>
            <a:r>
              <a:rPr lang="en-GB" dirty="0"/>
              <a:t>. </a:t>
            </a:r>
            <a:r>
              <a:rPr lang="en-GB" dirty="0" err="1"/>
              <a:t>Risus</a:t>
            </a:r>
            <a:r>
              <a:rPr lang="en-GB" dirty="0"/>
              <a:t> </a:t>
            </a:r>
            <a:r>
              <a:rPr lang="en-GB" dirty="0" err="1"/>
              <a:t>quis</a:t>
            </a:r>
            <a:r>
              <a:rPr lang="en-GB" dirty="0"/>
              <a:t> </a:t>
            </a:r>
            <a:r>
              <a:rPr lang="en-GB" dirty="0" err="1"/>
              <a:t>varius</a:t>
            </a:r>
            <a:r>
              <a:rPr lang="en-GB" dirty="0"/>
              <a:t> </a:t>
            </a:r>
            <a:r>
              <a:rPr lang="en-GB" dirty="0" err="1"/>
              <a:t>quam</a:t>
            </a:r>
            <a:r>
              <a:rPr lang="en-GB" dirty="0"/>
              <a:t> </a:t>
            </a:r>
            <a:r>
              <a:rPr lang="en-GB" dirty="0" err="1"/>
              <a:t>quisque</a:t>
            </a:r>
            <a:r>
              <a:rPr lang="en-GB" dirty="0"/>
              <a:t> id </a:t>
            </a:r>
            <a:r>
              <a:rPr lang="en-GB" dirty="0" err="1"/>
              <a:t>diam</a:t>
            </a:r>
            <a:r>
              <a:rPr lang="en-GB" dirty="0"/>
              <a:t> </a:t>
            </a:r>
            <a:r>
              <a:rPr lang="en-GB" dirty="0" err="1"/>
              <a:t>vel</a:t>
            </a:r>
            <a:r>
              <a:rPr lang="en-GB" dirty="0"/>
              <a:t> </a:t>
            </a:r>
            <a:r>
              <a:rPr lang="en-GB" dirty="0" err="1"/>
              <a:t>quam</a:t>
            </a:r>
            <a:r>
              <a:rPr lang="en-GB" dirty="0"/>
              <a:t>.</a:t>
            </a:r>
          </a:p>
        </p:txBody>
      </p:sp>
      <p:sp>
        <p:nvSpPr>
          <p:cNvPr id="24" name="Text Placeholder 3">
            <a:extLst>
              <a:ext uri="{FF2B5EF4-FFF2-40B4-BE49-F238E27FC236}">
                <a16:creationId xmlns:a16="http://schemas.microsoft.com/office/drawing/2014/main" id="{B4A2F73C-8587-944E-6F84-E40475D96E37}"/>
              </a:ext>
            </a:extLst>
          </p:cNvPr>
          <p:cNvSpPr>
            <a:spLocks noGrp="1"/>
          </p:cNvSpPr>
          <p:nvPr>
            <p:ph type="body" sz="quarter" idx="33" hasCustomPrompt="1"/>
          </p:nvPr>
        </p:nvSpPr>
        <p:spPr>
          <a:xfrm>
            <a:off x="600637" y="633577"/>
            <a:ext cx="5337678" cy="418922"/>
          </a:xfrm>
        </p:spPr>
        <p:txBody>
          <a:bodyPr>
            <a:noAutofit/>
          </a:bodyPr>
          <a:lstStyle>
            <a:lvl1pPr marL="0" indent="0">
              <a:buNone/>
              <a:defRPr sz="2000" b="1" i="0">
                <a:solidFill>
                  <a:schemeClr val="tx2"/>
                </a:solidFill>
                <a:latin typeface="Familjen Grotesk" pitchFamily="2" charset="0"/>
              </a:defRPr>
            </a:lvl1pPr>
          </a:lstStyle>
          <a:p>
            <a:pPr lvl="0"/>
            <a:r>
              <a:rPr lang="en-US" dirty="0"/>
              <a:t>[Type sub header here]</a:t>
            </a:r>
          </a:p>
        </p:txBody>
      </p:sp>
      <p:sp>
        <p:nvSpPr>
          <p:cNvPr id="25" name="Text Placeholder 3">
            <a:extLst>
              <a:ext uri="{FF2B5EF4-FFF2-40B4-BE49-F238E27FC236}">
                <a16:creationId xmlns:a16="http://schemas.microsoft.com/office/drawing/2014/main" id="{218FA2F8-FAD8-586C-A76C-14C47B76683E}"/>
              </a:ext>
            </a:extLst>
          </p:cNvPr>
          <p:cNvSpPr>
            <a:spLocks noGrp="1"/>
          </p:cNvSpPr>
          <p:nvPr>
            <p:ph type="body" sz="quarter" idx="34" hasCustomPrompt="1"/>
          </p:nvPr>
        </p:nvSpPr>
        <p:spPr>
          <a:xfrm>
            <a:off x="600637" y="960172"/>
            <a:ext cx="5337678" cy="1280005"/>
          </a:xfrm>
        </p:spPr>
        <p:txBody>
          <a:bodyPr>
            <a:noAutofit/>
          </a:bodyPr>
          <a:lstStyle>
            <a:lvl1pPr marL="0" indent="0">
              <a:buNone/>
              <a:defRPr sz="4800" b="1" i="0">
                <a:solidFill>
                  <a:schemeClr val="tx1"/>
                </a:solidFill>
                <a:latin typeface="Familjen Grotesk" pitchFamily="2" charset="0"/>
              </a:defRPr>
            </a:lvl1pPr>
          </a:lstStyle>
          <a:p>
            <a:pPr lvl="0"/>
            <a:r>
              <a:rPr lang="en-GB" dirty="0"/>
              <a:t>[Type header here]</a:t>
            </a:r>
            <a:endParaRPr lang="en-US" dirty="0"/>
          </a:p>
        </p:txBody>
      </p:sp>
      <p:sp>
        <p:nvSpPr>
          <p:cNvPr id="33" name="Picture Placeholder 14">
            <a:extLst>
              <a:ext uri="{FF2B5EF4-FFF2-40B4-BE49-F238E27FC236}">
                <a16:creationId xmlns:a16="http://schemas.microsoft.com/office/drawing/2014/main" id="{6B97B645-F264-783D-7134-1050D1207601}"/>
              </a:ext>
            </a:extLst>
          </p:cNvPr>
          <p:cNvSpPr>
            <a:spLocks noGrp="1"/>
          </p:cNvSpPr>
          <p:nvPr>
            <p:ph type="pic" sz="quarter" idx="26" hasCustomPrompt="1"/>
          </p:nvPr>
        </p:nvSpPr>
        <p:spPr>
          <a:xfrm>
            <a:off x="6096000" y="3514725"/>
            <a:ext cx="533400" cy="509588"/>
          </a:xfrm>
        </p:spPr>
        <p:txBody>
          <a:bodyPr>
            <a:noAutofit/>
          </a:bodyPr>
          <a:lstStyle>
            <a:lvl1pPr marL="0" indent="0">
              <a:buNone/>
              <a:defRPr sz="1400"/>
            </a:lvl1pPr>
          </a:lstStyle>
          <a:p>
            <a:r>
              <a:rPr lang="en-GB" dirty="0"/>
              <a:t>icon</a:t>
            </a:r>
          </a:p>
        </p:txBody>
      </p:sp>
      <p:sp>
        <p:nvSpPr>
          <p:cNvPr id="34" name="Picture Placeholder 14">
            <a:extLst>
              <a:ext uri="{FF2B5EF4-FFF2-40B4-BE49-F238E27FC236}">
                <a16:creationId xmlns:a16="http://schemas.microsoft.com/office/drawing/2014/main" id="{EFFE1ED9-C28D-846F-26C2-874676117CDB}"/>
              </a:ext>
            </a:extLst>
          </p:cNvPr>
          <p:cNvSpPr>
            <a:spLocks noGrp="1"/>
          </p:cNvSpPr>
          <p:nvPr>
            <p:ph type="pic" sz="quarter" idx="27" hasCustomPrompt="1"/>
          </p:nvPr>
        </p:nvSpPr>
        <p:spPr>
          <a:xfrm>
            <a:off x="6096000" y="4543425"/>
            <a:ext cx="533400" cy="509588"/>
          </a:xfrm>
        </p:spPr>
        <p:txBody>
          <a:bodyPr>
            <a:noAutofit/>
          </a:bodyPr>
          <a:lstStyle>
            <a:lvl1pPr marL="0" indent="0">
              <a:buNone/>
              <a:defRPr sz="1400"/>
            </a:lvl1pPr>
          </a:lstStyle>
          <a:p>
            <a:r>
              <a:rPr lang="en-GB" dirty="0"/>
              <a:t>icon</a:t>
            </a:r>
          </a:p>
        </p:txBody>
      </p:sp>
      <p:sp>
        <p:nvSpPr>
          <p:cNvPr id="35" name="Text Placeholder 3">
            <a:extLst>
              <a:ext uri="{FF2B5EF4-FFF2-40B4-BE49-F238E27FC236}">
                <a16:creationId xmlns:a16="http://schemas.microsoft.com/office/drawing/2014/main" id="{E98DAE87-51A4-2ABC-BB4A-66718A21A5FE}"/>
              </a:ext>
            </a:extLst>
          </p:cNvPr>
          <p:cNvSpPr>
            <a:spLocks noGrp="1"/>
          </p:cNvSpPr>
          <p:nvPr>
            <p:ph type="body" sz="quarter" idx="28" hasCustomPrompt="1"/>
          </p:nvPr>
        </p:nvSpPr>
        <p:spPr>
          <a:xfrm>
            <a:off x="6819337" y="5571565"/>
            <a:ext cx="4048689" cy="762000"/>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endParaRPr lang="en-US" dirty="0"/>
          </a:p>
        </p:txBody>
      </p:sp>
      <p:sp>
        <p:nvSpPr>
          <p:cNvPr id="36" name="Picture Placeholder 14">
            <a:extLst>
              <a:ext uri="{FF2B5EF4-FFF2-40B4-BE49-F238E27FC236}">
                <a16:creationId xmlns:a16="http://schemas.microsoft.com/office/drawing/2014/main" id="{D33A66B6-BCA9-760E-3894-3A9FC02B8DBA}"/>
              </a:ext>
            </a:extLst>
          </p:cNvPr>
          <p:cNvSpPr>
            <a:spLocks noGrp="1"/>
          </p:cNvSpPr>
          <p:nvPr>
            <p:ph type="pic" sz="quarter" idx="29" hasCustomPrompt="1"/>
          </p:nvPr>
        </p:nvSpPr>
        <p:spPr>
          <a:xfrm>
            <a:off x="6096000" y="5572125"/>
            <a:ext cx="533400" cy="442837"/>
          </a:xfrm>
        </p:spPr>
        <p:txBody>
          <a:bodyPr>
            <a:noAutofit/>
          </a:bodyPr>
          <a:lstStyle>
            <a:lvl1pPr marL="0" indent="0">
              <a:buNone/>
              <a:defRPr sz="1400"/>
            </a:lvl1pPr>
          </a:lstStyle>
          <a:p>
            <a:r>
              <a:rPr lang="en-GB" dirty="0"/>
              <a:t>icon</a:t>
            </a:r>
          </a:p>
        </p:txBody>
      </p:sp>
      <p:sp>
        <p:nvSpPr>
          <p:cNvPr id="37" name="Text Placeholder 3">
            <a:extLst>
              <a:ext uri="{FF2B5EF4-FFF2-40B4-BE49-F238E27FC236}">
                <a16:creationId xmlns:a16="http://schemas.microsoft.com/office/drawing/2014/main" id="{A5D4EB85-B009-C52F-1A43-F3E9507AF10B}"/>
              </a:ext>
            </a:extLst>
          </p:cNvPr>
          <p:cNvSpPr>
            <a:spLocks noGrp="1"/>
          </p:cNvSpPr>
          <p:nvPr>
            <p:ph type="body" sz="quarter" idx="30" hasCustomPrompt="1"/>
          </p:nvPr>
        </p:nvSpPr>
        <p:spPr>
          <a:xfrm>
            <a:off x="6819337" y="3514165"/>
            <a:ext cx="4048689" cy="762000"/>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endParaRPr lang="en-US" dirty="0"/>
          </a:p>
        </p:txBody>
      </p:sp>
      <p:sp>
        <p:nvSpPr>
          <p:cNvPr id="38" name="Text Placeholder 3">
            <a:extLst>
              <a:ext uri="{FF2B5EF4-FFF2-40B4-BE49-F238E27FC236}">
                <a16:creationId xmlns:a16="http://schemas.microsoft.com/office/drawing/2014/main" id="{1D37CAEE-150A-F8E7-3E43-613A7299109D}"/>
              </a:ext>
            </a:extLst>
          </p:cNvPr>
          <p:cNvSpPr>
            <a:spLocks noGrp="1"/>
          </p:cNvSpPr>
          <p:nvPr>
            <p:ph type="body" sz="quarter" idx="31" hasCustomPrompt="1"/>
          </p:nvPr>
        </p:nvSpPr>
        <p:spPr>
          <a:xfrm>
            <a:off x="6819337" y="4542865"/>
            <a:ext cx="4048689" cy="762000"/>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endParaRPr lang="en-US" dirty="0"/>
          </a:p>
        </p:txBody>
      </p:sp>
      <p:sp>
        <p:nvSpPr>
          <p:cNvPr id="39" name="Picture Placeholder 14">
            <a:extLst>
              <a:ext uri="{FF2B5EF4-FFF2-40B4-BE49-F238E27FC236}">
                <a16:creationId xmlns:a16="http://schemas.microsoft.com/office/drawing/2014/main" id="{8FC4BFE3-B6C6-1477-844C-7F2C8CFC5D12}"/>
              </a:ext>
            </a:extLst>
          </p:cNvPr>
          <p:cNvSpPr>
            <a:spLocks noGrp="1"/>
          </p:cNvSpPr>
          <p:nvPr>
            <p:ph type="pic" sz="quarter" idx="35" hasCustomPrompt="1"/>
          </p:nvPr>
        </p:nvSpPr>
        <p:spPr>
          <a:xfrm>
            <a:off x="600637" y="3514725"/>
            <a:ext cx="533400" cy="509588"/>
          </a:xfrm>
        </p:spPr>
        <p:txBody>
          <a:bodyPr>
            <a:noAutofit/>
          </a:bodyPr>
          <a:lstStyle>
            <a:lvl1pPr marL="0" indent="0">
              <a:buNone/>
              <a:defRPr sz="1400"/>
            </a:lvl1pPr>
          </a:lstStyle>
          <a:p>
            <a:r>
              <a:rPr lang="en-GB" dirty="0"/>
              <a:t>icon</a:t>
            </a:r>
          </a:p>
        </p:txBody>
      </p:sp>
      <p:sp>
        <p:nvSpPr>
          <p:cNvPr id="40" name="Picture Placeholder 14">
            <a:extLst>
              <a:ext uri="{FF2B5EF4-FFF2-40B4-BE49-F238E27FC236}">
                <a16:creationId xmlns:a16="http://schemas.microsoft.com/office/drawing/2014/main" id="{D95C99AC-D5A1-037E-AA48-0D5E18264CA3}"/>
              </a:ext>
            </a:extLst>
          </p:cNvPr>
          <p:cNvSpPr>
            <a:spLocks noGrp="1"/>
          </p:cNvSpPr>
          <p:nvPr>
            <p:ph type="pic" sz="quarter" idx="36" hasCustomPrompt="1"/>
          </p:nvPr>
        </p:nvSpPr>
        <p:spPr>
          <a:xfrm>
            <a:off x="600637" y="4543425"/>
            <a:ext cx="533400" cy="509588"/>
          </a:xfrm>
        </p:spPr>
        <p:txBody>
          <a:bodyPr>
            <a:noAutofit/>
          </a:bodyPr>
          <a:lstStyle>
            <a:lvl1pPr marL="0" indent="0">
              <a:buNone/>
              <a:defRPr sz="1400"/>
            </a:lvl1pPr>
          </a:lstStyle>
          <a:p>
            <a:r>
              <a:rPr lang="en-GB" dirty="0"/>
              <a:t>icon</a:t>
            </a:r>
          </a:p>
        </p:txBody>
      </p:sp>
      <p:sp>
        <p:nvSpPr>
          <p:cNvPr id="41" name="Text Placeholder 3">
            <a:extLst>
              <a:ext uri="{FF2B5EF4-FFF2-40B4-BE49-F238E27FC236}">
                <a16:creationId xmlns:a16="http://schemas.microsoft.com/office/drawing/2014/main" id="{4A36E5CD-A1D4-E544-816E-A2839B7B707F}"/>
              </a:ext>
            </a:extLst>
          </p:cNvPr>
          <p:cNvSpPr>
            <a:spLocks noGrp="1"/>
          </p:cNvSpPr>
          <p:nvPr>
            <p:ph type="body" sz="quarter" idx="37" hasCustomPrompt="1"/>
          </p:nvPr>
        </p:nvSpPr>
        <p:spPr>
          <a:xfrm>
            <a:off x="1323974" y="5571565"/>
            <a:ext cx="4048689" cy="762000"/>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endParaRPr lang="en-US" dirty="0"/>
          </a:p>
        </p:txBody>
      </p:sp>
      <p:sp>
        <p:nvSpPr>
          <p:cNvPr id="42" name="Picture Placeholder 14">
            <a:extLst>
              <a:ext uri="{FF2B5EF4-FFF2-40B4-BE49-F238E27FC236}">
                <a16:creationId xmlns:a16="http://schemas.microsoft.com/office/drawing/2014/main" id="{A46C1DB4-8897-DD89-928C-C29BF5D41366}"/>
              </a:ext>
            </a:extLst>
          </p:cNvPr>
          <p:cNvSpPr>
            <a:spLocks noGrp="1"/>
          </p:cNvSpPr>
          <p:nvPr>
            <p:ph type="pic" sz="quarter" idx="38" hasCustomPrompt="1"/>
          </p:nvPr>
        </p:nvSpPr>
        <p:spPr>
          <a:xfrm>
            <a:off x="600637" y="5572125"/>
            <a:ext cx="533400" cy="442837"/>
          </a:xfrm>
        </p:spPr>
        <p:txBody>
          <a:bodyPr>
            <a:noAutofit/>
          </a:bodyPr>
          <a:lstStyle>
            <a:lvl1pPr marL="0" indent="0">
              <a:buNone/>
              <a:defRPr sz="1400"/>
            </a:lvl1pPr>
          </a:lstStyle>
          <a:p>
            <a:r>
              <a:rPr lang="en-GB" dirty="0"/>
              <a:t>icon</a:t>
            </a:r>
          </a:p>
        </p:txBody>
      </p:sp>
      <p:sp>
        <p:nvSpPr>
          <p:cNvPr id="43" name="Text Placeholder 3">
            <a:extLst>
              <a:ext uri="{FF2B5EF4-FFF2-40B4-BE49-F238E27FC236}">
                <a16:creationId xmlns:a16="http://schemas.microsoft.com/office/drawing/2014/main" id="{5098EF99-9782-3614-300A-8A8DEFDDCFC2}"/>
              </a:ext>
            </a:extLst>
          </p:cNvPr>
          <p:cNvSpPr>
            <a:spLocks noGrp="1"/>
          </p:cNvSpPr>
          <p:nvPr>
            <p:ph type="body" sz="quarter" idx="39" hasCustomPrompt="1"/>
          </p:nvPr>
        </p:nvSpPr>
        <p:spPr>
          <a:xfrm>
            <a:off x="1323974" y="3514165"/>
            <a:ext cx="4048689" cy="762000"/>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endParaRPr lang="en-US" dirty="0"/>
          </a:p>
        </p:txBody>
      </p:sp>
      <p:sp>
        <p:nvSpPr>
          <p:cNvPr id="44" name="Text Placeholder 3">
            <a:extLst>
              <a:ext uri="{FF2B5EF4-FFF2-40B4-BE49-F238E27FC236}">
                <a16:creationId xmlns:a16="http://schemas.microsoft.com/office/drawing/2014/main" id="{E9842ADE-D457-E44A-3B38-73AC4021D36D}"/>
              </a:ext>
            </a:extLst>
          </p:cNvPr>
          <p:cNvSpPr>
            <a:spLocks noGrp="1"/>
          </p:cNvSpPr>
          <p:nvPr>
            <p:ph type="body" sz="quarter" idx="40" hasCustomPrompt="1"/>
          </p:nvPr>
        </p:nvSpPr>
        <p:spPr>
          <a:xfrm>
            <a:off x="1323974" y="4542865"/>
            <a:ext cx="4048689" cy="762000"/>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endParaRPr lang="en-US" dirty="0"/>
          </a:p>
        </p:txBody>
      </p:sp>
      <p:sp>
        <p:nvSpPr>
          <p:cNvPr id="47" name="Text Placeholder 3">
            <a:extLst>
              <a:ext uri="{FF2B5EF4-FFF2-40B4-BE49-F238E27FC236}">
                <a16:creationId xmlns:a16="http://schemas.microsoft.com/office/drawing/2014/main" id="{563407CD-7758-3DFA-1AD4-849483707092}"/>
              </a:ext>
            </a:extLst>
          </p:cNvPr>
          <p:cNvSpPr>
            <a:spLocks noGrp="1"/>
          </p:cNvSpPr>
          <p:nvPr>
            <p:ph type="body" sz="quarter" idx="41" hasCustomPrompt="1"/>
          </p:nvPr>
        </p:nvSpPr>
        <p:spPr>
          <a:xfrm>
            <a:off x="6096000" y="2485465"/>
            <a:ext cx="4530161" cy="762000"/>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Vitae </a:t>
            </a:r>
            <a:r>
              <a:rPr lang="en-GB" dirty="0" err="1"/>
              <a:t>aliquet</a:t>
            </a:r>
            <a:r>
              <a:rPr lang="en-GB" dirty="0"/>
              <a:t> </a:t>
            </a:r>
            <a:r>
              <a:rPr lang="en-GB" dirty="0" err="1"/>
              <a:t>nec</a:t>
            </a:r>
            <a:r>
              <a:rPr lang="en-GB" dirty="0"/>
              <a:t> </a:t>
            </a:r>
            <a:r>
              <a:rPr lang="en-GB" dirty="0" err="1"/>
              <a:t>ullamcorper</a:t>
            </a:r>
            <a:r>
              <a:rPr lang="en-GB" dirty="0"/>
              <a:t> sit </a:t>
            </a:r>
            <a:r>
              <a:rPr lang="en-GB" dirty="0" err="1"/>
              <a:t>amet</a:t>
            </a:r>
            <a:r>
              <a:rPr lang="en-GB" dirty="0"/>
              <a:t> </a:t>
            </a:r>
            <a:r>
              <a:rPr lang="en-GB" dirty="0" err="1"/>
              <a:t>risus</a:t>
            </a:r>
            <a:r>
              <a:rPr lang="en-GB" dirty="0"/>
              <a:t>. </a:t>
            </a:r>
            <a:r>
              <a:rPr lang="en-GB" dirty="0" err="1"/>
              <a:t>Risus</a:t>
            </a:r>
            <a:r>
              <a:rPr lang="en-GB" dirty="0"/>
              <a:t> </a:t>
            </a:r>
            <a:r>
              <a:rPr lang="en-GB" dirty="0" err="1"/>
              <a:t>quis</a:t>
            </a:r>
            <a:r>
              <a:rPr lang="en-GB" dirty="0"/>
              <a:t> </a:t>
            </a:r>
            <a:r>
              <a:rPr lang="en-GB" dirty="0" err="1"/>
              <a:t>varius</a:t>
            </a:r>
            <a:r>
              <a:rPr lang="en-GB" dirty="0"/>
              <a:t> </a:t>
            </a:r>
            <a:r>
              <a:rPr lang="en-GB" dirty="0" err="1"/>
              <a:t>quam</a:t>
            </a:r>
            <a:r>
              <a:rPr lang="en-GB" dirty="0"/>
              <a:t> </a:t>
            </a:r>
            <a:r>
              <a:rPr lang="en-GB" dirty="0" err="1"/>
              <a:t>quisque</a:t>
            </a:r>
            <a:r>
              <a:rPr lang="en-GB" dirty="0"/>
              <a:t> id </a:t>
            </a:r>
            <a:r>
              <a:rPr lang="en-GB" dirty="0" err="1"/>
              <a:t>diam</a:t>
            </a:r>
            <a:r>
              <a:rPr lang="en-GB" dirty="0"/>
              <a:t> </a:t>
            </a:r>
            <a:r>
              <a:rPr lang="en-GB" dirty="0" err="1"/>
              <a:t>vel</a:t>
            </a:r>
            <a:r>
              <a:rPr lang="en-GB" dirty="0"/>
              <a:t> </a:t>
            </a:r>
            <a:r>
              <a:rPr lang="en-GB" dirty="0" err="1"/>
              <a:t>quam</a:t>
            </a:r>
            <a:r>
              <a:rPr lang="en-GB" dirty="0"/>
              <a:t>.</a:t>
            </a:r>
          </a:p>
        </p:txBody>
      </p:sp>
    </p:spTree>
    <p:extLst>
      <p:ext uri="{BB962C8B-B14F-4D97-AF65-F5344CB8AC3E}">
        <p14:creationId xmlns:p14="http://schemas.microsoft.com/office/powerpoint/2010/main" val="358529949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2 layout 3">
    <p:bg>
      <p:bgRef idx="1001">
        <a:schemeClr val="bg2"/>
      </p:bgRef>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9E3213A1-A0A4-1A84-0869-2BEC291150B8}"/>
              </a:ext>
            </a:extLst>
          </p:cNvPr>
          <p:cNvSpPr>
            <a:spLocks noGrp="1"/>
          </p:cNvSpPr>
          <p:nvPr>
            <p:ph type="body" sz="quarter" idx="21" hasCustomPrompt="1"/>
          </p:nvPr>
        </p:nvSpPr>
        <p:spPr>
          <a:xfrm>
            <a:off x="6096000" y="2485465"/>
            <a:ext cx="5343683" cy="762000"/>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Vitae </a:t>
            </a:r>
            <a:r>
              <a:rPr lang="en-GB" dirty="0" err="1"/>
              <a:t>aliquet</a:t>
            </a:r>
            <a:r>
              <a:rPr lang="en-GB" dirty="0"/>
              <a:t> </a:t>
            </a:r>
            <a:r>
              <a:rPr lang="en-GB" dirty="0" err="1"/>
              <a:t>nec</a:t>
            </a:r>
            <a:r>
              <a:rPr lang="en-GB" dirty="0"/>
              <a:t> </a:t>
            </a:r>
            <a:r>
              <a:rPr lang="en-GB" dirty="0" err="1"/>
              <a:t>ullamcorper</a:t>
            </a:r>
            <a:r>
              <a:rPr lang="en-GB" dirty="0"/>
              <a:t> sit </a:t>
            </a:r>
            <a:r>
              <a:rPr lang="en-GB" dirty="0" err="1"/>
              <a:t>amet</a:t>
            </a:r>
            <a:r>
              <a:rPr lang="en-GB" dirty="0"/>
              <a:t> </a:t>
            </a:r>
            <a:r>
              <a:rPr lang="en-GB" dirty="0" err="1"/>
              <a:t>risus</a:t>
            </a:r>
            <a:r>
              <a:rPr lang="en-GB" dirty="0"/>
              <a:t>. </a:t>
            </a:r>
            <a:r>
              <a:rPr lang="en-GB" dirty="0" err="1"/>
              <a:t>Risus</a:t>
            </a:r>
            <a:r>
              <a:rPr lang="en-GB" dirty="0"/>
              <a:t> </a:t>
            </a:r>
            <a:r>
              <a:rPr lang="en-GB" dirty="0" err="1"/>
              <a:t>quis</a:t>
            </a:r>
            <a:r>
              <a:rPr lang="en-GB" dirty="0"/>
              <a:t> </a:t>
            </a:r>
            <a:r>
              <a:rPr lang="en-GB" dirty="0" err="1"/>
              <a:t>varius</a:t>
            </a:r>
            <a:r>
              <a:rPr lang="en-GB" dirty="0"/>
              <a:t> </a:t>
            </a:r>
            <a:r>
              <a:rPr lang="en-GB" dirty="0" err="1"/>
              <a:t>quam</a:t>
            </a:r>
            <a:r>
              <a:rPr lang="en-GB" dirty="0"/>
              <a:t> </a:t>
            </a:r>
            <a:r>
              <a:rPr lang="en-GB" dirty="0" err="1"/>
              <a:t>quisque</a:t>
            </a:r>
            <a:r>
              <a:rPr lang="en-GB" dirty="0"/>
              <a:t> id </a:t>
            </a:r>
            <a:r>
              <a:rPr lang="en-GB" dirty="0" err="1"/>
              <a:t>diam</a:t>
            </a:r>
            <a:r>
              <a:rPr lang="en-GB" dirty="0"/>
              <a:t> </a:t>
            </a:r>
            <a:r>
              <a:rPr lang="en-GB" dirty="0" err="1"/>
              <a:t>vel</a:t>
            </a:r>
            <a:r>
              <a:rPr lang="en-GB" dirty="0"/>
              <a:t> </a:t>
            </a:r>
            <a:r>
              <a:rPr lang="en-GB" dirty="0" err="1"/>
              <a:t>quam</a:t>
            </a:r>
            <a:r>
              <a:rPr lang="en-GB" dirty="0"/>
              <a:t>.</a:t>
            </a:r>
          </a:p>
        </p:txBody>
      </p:sp>
      <p:sp>
        <p:nvSpPr>
          <p:cNvPr id="15" name="Text Placeholder 3">
            <a:extLst>
              <a:ext uri="{FF2B5EF4-FFF2-40B4-BE49-F238E27FC236}">
                <a16:creationId xmlns:a16="http://schemas.microsoft.com/office/drawing/2014/main" id="{A0BBD372-79AE-12E8-2538-C2C24013E49A}"/>
              </a:ext>
            </a:extLst>
          </p:cNvPr>
          <p:cNvSpPr>
            <a:spLocks noGrp="1"/>
          </p:cNvSpPr>
          <p:nvPr>
            <p:ph type="body" sz="quarter" idx="23" hasCustomPrompt="1"/>
          </p:nvPr>
        </p:nvSpPr>
        <p:spPr>
          <a:xfrm>
            <a:off x="6096000" y="633577"/>
            <a:ext cx="5337678" cy="418922"/>
          </a:xfrm>
        </p:spPr>
        <p:txBody>
          <a:bodyPr>
            <a:noAutofit/>
          </a:bodyPr>
          <a:lstStyle>
            <a:lvl1pPr marL="0" indent="0">
              <a:buNone/>
              <a:defRPr sz="2000" b="1" i="0">
                <a:solidFill>
                  <a:schemeClr val="tx2"/>
                </a:solidFill>
                <a:latin typeface="Familjen Grotesk" pitchFamily="2" charset="0"/>
              </a:defRPr>
            </a:lvl1pPr>
          </a:lstStyle>
          <a:p>
            <a:pPr lvl="0"/>
            <a:r>
              <a:rPr lang="en-US" dirty="0"/>
              <a:t>[Type sub header here]</a:t>
            </a:r>
          </a:p>
        </p:txBody>
      </p:sp>
      <p:sp>
        <p:nvSpPr>
          <p:cNvPr id="16" name="Text Placeholder 3">
            <a:extLst>
              <a:ext uri="{FF2B5EF4-FFF2-40B4-BE49-F238E27FC236}">
                <a16:creationId xmlns:a16="http://schemas.microsoft.com/office/drawing/2014/main" id="{D8F40628-0809-FD65-70E3-A41DE9B54346}"/>
              </a:ext>
            </a:extLst>
          </p:cNvPr>
          <p:cNvSpPr>
            <a:spLocks noGrp="1"/>
          </p:cNvSpPr>
          <p:nvPr>
            <p:ph type="body" sz="quarter" idx="25" hasCustomPrompt="1"/>
          </p:nvPr>
        </p:nvSpPr>
        <p:spPr>
          <a:xfrm>
            <a:off x="6096000" y="960172"/>
            <a:ext cx="5337678" cy="1280005"/>
          </a:xfrm>
        </p:spPr>
        <p:txBody>
          <a:bodyPr>
            <a:noAutofit/>
          </a:bodyPr>
          <a:lstStyle>
            <a:lvl1pPr marL="0" indent="0">
              <a:buNone/>
              <a:defRPr sz="4800" b="1" i="0">
                <a:solidFill>
                  <a:schemeClr val="tx1"/>
                </a:solidFill>
                <a:latin typeface="Familjen Grotesk" pitchFamily="2" charset="0"/>
              </a:defRPr>
            </a:lvl1pPr>
          </a:lstStyle>
          <a:p>
            <a:pPr lvl="0"/>
            <a:r>
              <a:rPr lang="en-GB" dirty="0"/>
              <a:t>[Type header here]</a:t>
            </a:r>
            <a:endParaRPr lang="en-US" dirty="0"/>
          </a:p>
        </p:txBody>
      </p:sp>
      <p:sp>
        <p:nvSpPr>
          <p:cNvPr id="17" name="Picture Placeholder 14">
            <a:extLst>
              <a:ext uri="{FF2B5EF4-FFF2-40B4-BE49-F238E27FC236}">
                <a16:creationId xmlns:a16="http://schemas.microsoft.com/office/drawing/2014/main" id="{0A7F1678-B8DB-1A45-6F0A-5F7F3E8D17F4}"/>
              </a:ext>
            </a:extLst>
          </p:cNvPr>
          <p:cNvSpPr>
            <a:spLocks noGrp="1"/>
          </p:cNvSpPr>
          <p:nvPr>
            <p:ph type="pic" sz="quarter" idx="26" hasCustomPrompt="1"/>
          </p:nvPr>
        </p:nvSpPr>
        <p:spPr>
          <a:xfrm>
            <a:off x="6096000" y="3514725"/>
            <a:ext cx="533400" cy="509588"/>
          </a:xfrm>
        </p:spPr>
        <p:txBody>
          <a:bodyPr>
            <a:noAutofit/>
          </a:bodyPr>
          <a:lstStyle>
            <a:lvl1pPr marL="0" indent="0">
              <a:buNone/>
              <a:defRPr sz="1400"/>
            </a:lvl1pPr>
          </a:lstStyle>
          <a:p>
            <a:r>
              <a:rPr lang="en-GB" dirty="0"/>
              <a:t>icon</a:t>
            </a:r>
          </a:p>
        </p:txBody>
      </p:sp>
      <p:sp>
        <p:nvSpPr>
          <p:cNvPr id="18" name="Picture Placeholder 14">
            <a:extLst>
              <a:ext uri="{FF2B5EF4-FFF2-40B4-BE49-F238E27FC236}">
                <a16:creationId xmlns:a16="http://schemas.microsoft.com/office/drawing/2014/main" id="{1159345D-034E-A41E-C615-1AF12167109D}"/>
              </a:ext>
            </a:extLst>
          </p:cNvPr>
          <p:cNvSpPr>
            <a:spLocks noGrp="1"/>
          </p:cNvSpPr>
          <p:nvPr>
            <p:ph type="pic" sz="quarter" idx="27" hasCustomPrompt="1"/>
          </p:nvPr>
        </p:nvSpPr>
        <p:spPr>
          <a:xfrm>
            <a:off x="6096000" y="4543425"/>
            <a:ext cx="533400" cy="509588"/>
          </a:xfrm>
        </p:spPr>
        <p:txBody>
          <a:bodyPr>
            <a:noAutofit/>
          </a:bodyPr>
          <a:lstStyle>
            <a:lvl1pPr marL="0" indent="0">
              <a:buNone/>
              <a:defRPr sz="1400"/>
            </a:lvl1pPr>
          </a:lstStyle>
          <a:p>
            <a:r>
              <a:rPr lang="en-GB" dirty="0"/>
              <a:t>icon</a:t>
            </a:r>
          </a:p>
        </p:txBody>
      </p:sp>
      <p:sp>
        <p:nvSpPr>
          <p:cNvPr id="19" name="Text Placeholder 3">
            <a:extLst>
              <a:ext uri="{FF2B5EF4-FFF2-40B4-BE49-F238E27FC236}">
                <a16:creationId xmlns:a16="http://schemas.microsoft.com/office/drawing/2014/main" id="{4BF1D891-4A6C-AE3A-1B21-8B2418107859}"/>
              </a:ext>
            </a:extLst>
          </p:cNvPr>
          <p:cNvSpPr>
            <a:spLocks noGrp="1"/>
          </p:cNvSpPr>
          <p:nvPr>
            <p:ph type="body" sz="quarter" idx="28" hasCustomPrompt="1"/>
          </p:nvPr>
        </p:nvSpPr>
        <p:spPr>
          <a:xfrm>
            <a:off x="6819337" y="5571565"/>
            <a:ext cx="4623363" cy="762000"/>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endParaRPr lang="en-US" dirty="0"/>
          </a:p>
        </p:txBody>
      </p:sp>
      <p:sp>
        <p:nvSpPr>
          <p:cNvPr id="20" name="Picture Placeholder 14">
            <a:extLst>
              <a:ext uri="{FF2B5EF4-FFF2-40B4-BE49-F238E27FC236}">
                <a16:creationId xmlns:a16="http://schemas.microsoft.com/office/drawing/2014/main" id="{E18A3ADB-2891-15FF-9A87-237A6EA2661D}"/>
              </a:ext>
            </a:extLst>
          </p:cNvPr>
          <p:cNvSpPr>
            <a:spLocks noGrp="1"/>
          </p:cNvSpPr>
          <p:nvPr>
            <p:ph type="pic" sz="quarter" idx="29" hasCustomPrompt="1"/>
          </p:nvPr>
        </p:nvSpPr>
        <p:spPr>
          <a:xfrm>
            <a:off x="6096000" y="5572125"/>
            <a:ext cx="533400" cy="442837"/>
          </a:xfrm>
        </p:spPr>
        <p:txBody>
          <a:bodyPr>
            <a:noAutofit/>
          </a:bodyPr>
          <a:lstStyle>
            <a:lvl1pPr marL="0" indent="0">
              <a:buNone/>
              <a:defRPr sz="1400"/>
            </a:lvl1pPr>
          </a:lstStyle>
          <a:p>
            <a:r>
              <a:rPr lang="en-GB" dirty="0"/>
              <a:t>icon</a:t>
            </a:r>
          </a:p>
        </p:txBody>
      </p:sp>
      <p:sp>
        <p:nvSpPr>
          <p:cNvPr id="21" name="Text Placeholder 3">
            <a:extLst>
              <a:ext uri="{FF2B5EF4-FFF2-40B4-BE49-F238E27FC236}">
                <a16:creationId xmlns:a16="http://schemas.microsoft.com/office/drawing/2014/main" id="{F7480932-3C73-9CA7-CDB1-ED47C44227A1}"/>
              </a:ext>
            </a:extLst>
          </p:cNvPr>
          <p:cNvSpPr>
            <a:spLocks noGrp="1"/>
          </p:cNvSpPr>
          <p:nvPr>
            <p:ph type="body" sz="quarter" idx="30" hasCustomPrompt="1"/>
          </p:nvPr>
        </p:nvSpPr>
        <p:spPr>
          <a:xfrm>
            <a:off x="6819337" y="3514165"/>
            <a:ext cx="4623363" cy="762000"/>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endParaRPr lang="en-US" dirty="0"/>
          </a:p>
        </p:txBody>
      </p:sp>
      <p:sp>
        <p:nvSpPr>
          <p:cNvPr id="22" name="Text Placeholder 3">
            <a:extLst>
              <a:ext uri="{FF2B5EF4-FFF2-40B4-BE49-F238E27FC236}">
                <a16:creationId xmlns:a16="http://schemas.microsoft.com/office/drawing/2014/main" id="{DEF2B0E1-4E78-F318-4EC3-9EA80CB2F520}"/>
              </a:ext>
            </a:extLst>
          </p:cNvPr>
          <p:cNvSpPr>
            <a:spLocks noGrp="1"/>
          </p:cNvSpPr>
          <p:nvPr>
            <p:ph type="body" sz="quarter" idx="31" hasCustomPrompt="1"/>
          </p:nvPr>
        </p:nvSpPr>
        <p:spPr>
          <a:xfrm>
            <a:off x="6819337" y="4542865"/>
            <a:ext cx="4623363" cy="762000"/>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endParaRPr lang="en-US" dirty="0"/>
          </a:p>
        </p:txBody>
      </p:sp>
      <p:sp>
        <p:nvSpPr>
          <p:cNvPr id="2" name="Picture Placeholder 14">
            <a:extLst>
              <a:ext uri="{FF2B5EF4-FFF2-40B4-BE49-F238E27FC236}">
                <a16:creationId xmlns:a16="http://schemas.microsoft.com/office/drawing/2014/main" id="{CDA74134-909C-27B2-7036-72B86CD4918E}"/>
              </a:ext>
            </a:extLst>
          </p:cNvPr>
          <p:cNvSpPr>
            <a:spLocks noGrp="1"/>
          </p:cNvSpPr>
          <p:nvPr>
            <p:ph type="pic" sz="quarter" idx="13"/>
          </p:nvPr>
        </p:nvSpPr>
        <p:spPr>
          <a:xfrm>
            <a:off x="0" y="1052499"/>
            <a:ext cx="5372664" cy="5281066"/>
          </a:xfrm>
          <a:prstGeom prst="rect">
            <a:avLst/>
          </a:prstGeom>
        </p:spPr>
        <p:txBody>
          <a:bodyPr wrap="square">
            <a:noAutofit/>
          </a:bodyPr>
          <a:lstStyle/>
          <a:p>
            <a:r>
              <a:rPr lang="en-US"/>
              <a:t>Click icon to add picture</a:t>
            </a:r>
            <a:endParaRPr lang="en-US" dirty="0"/>
          </a:p>
        </p:txBody>
      </p:sp>
      <p:pic>
        <p:nvPicPr>
          <p:cNvPr id="3" name="Graphic 2">
            <a:extLst>
              <a:ext uri="{FF2B5EF4-FFF2-40B4-BE49-F238E27FC236}">
                <a16:creationId xmlns:a16="http://schemas.microsoft.com/office/drawing/2014/main" id="{EFBFA860-F923-A29D-B467-24148CABDDC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29602" y="750055"/>
            <a:ext cx="1004730" cy="604888"/>
          </a:xfrm>
          <a:prstGeom prst="rect">
            <a:avLst/>
          </a:prstGeom>
        </p:spPr>
      </p:pic>
    </p:spTree>
    <p:extLst>
      <p:ext uri="{BB962C8B-B14F-4D97-AF65-F5344CB8AC3E}">
        <p14:creationId xmlns:p14="http://schemas.microsoft.com/office/powerpoint/2010/main" val="258163417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3 layout 1">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740749-8D31-3A91-35E5-82558FBF9FE6}"/>
              </a:ext>
            </a:extLst>
          </p:cNvPr>
          <p:cNvSpPr/>
          <p:nvPr userDrawn="1"/>
        </p:nvSpPr>
        <p:spPr>
          <a:xfrm>
            <a:off x="6096000" y="0"/>
            <a:ext cx="6096000" cy="6858000"/>
          </a:xfrm>
          <a:prstGeom prst="rect">
            <a:avLst/>
          </a:prstGeom>
          <a:solidFill>
            <a:srgbClr val="14F5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Familjen Grotesk" pitchFamily="2" charset="0"/>
            </a:endParaRPr>
          </a:p>
        </p:txBody>
      </p:sp>
      <p:sp>
        <p:nvSpPr>
          <p:cNvPr id="11" name="Picture Placeholder 14">
            <a:extLst>
              <a:ext uri="{FF2B5EF4-FFF2-40B4-BE49-F238E27FC236}">
                <a16:creationId xmlns:a16="http://schemas.microsoft.com/office/drawing/2014/main" id="{F12E9075-1337-60C8-200C-ACB5886A80B2}"/>
              </a:ext>
            </a:extLst>
          </p:cNvPr>
          <p:cNvSpPr>
            <a:spLocks noGrp="1"/>
          </p:cNvSpPr>
          <p:nvPr>
            <p:ph type="pic" sz="quarter" idx="26" hasCustomPrompt="1"/>
          </p:nvPr>
        </p:nvSpPr>
        <p:spPr>
          <a:xfrm>
            <a:off x="6763657" y="3340684"/>
            <a:ext cx="533400" cy="509588"/>
          </a:xfrm>
        </p:spPr>
        <p:txBody>
          <a:bodyPr>
            <a:noAutofit/>
          </a:bodyPr>
          <a:lstStyle>
            <a:lvl1pPr marL="0" indent="0">
              <a:buNone/>
              <a:defRPr sz="1400"/>
            </a:lvl1pPr>
          </a:lstStyle>
          <a:p>
            <a:r>
              <a:rPr lang="en-GB" dirty="0"/>
              <a:t>icon</a:t>
            </a:r>
          </a:p>
        </p:txBody>
      </p:sp>
      <p:sp>
        <p:nvSpPr>
          <p:cNvPr id="12" name="Picture Placeholder 14">
            <a:extLst>
              <a:ext uri="{FF2B5EF4-FFF2-40B4-BE49-F238E27FC236}">
                <a16:creationId xmlns:a16="http://schemas.microsoft.com/office/drawing/2014/main" id="{C41F4C11-E618-859B-6790-A481765B38D6}"/>
              </a:ext>
            </a:extLst>
          </p:cNvPr>
          <p:cNvSpPr>
            <a:spLocks noGrp="1"/>
          </p:cNvSpPr>
          <p:nvPr>
            <p:ph type="pic" sz="quarter" idx="27" hasCustomPrompt="1"/>
          </p:nvPr>
        </p:nvSpPr>
        <p:spPr>
          <a:xfrm>
            <a:off x="6763657" y="4369384"/>
            <a:ext cx="533400" cy="509588"/>
          </a:xfrm>
        </p:spPr>
        <p:txBody>
          <a:bodyPr>
            <a:noAutofit/>
          </a:bodyPr>
          <a:lstStyle>
            <a:lvl1pPr marL="0" indent="0">
              <a:buNone/>
              <a:defRPr sz="1400"/>
            </a:lvl1pPr>
          </a:lstStyle>
          <a:p>
            <a:r>
              <a:rPr lang="en-GB" dirty="0"/>
              <a:t>icon</a:t>
            </a:r>
          </a:p>
        </p:txBody>
      </p:sp>
      <p:sp>
        <p:nvSpPr>
          <p:cNvPr id="14" name="Text Placeholder 3">
            <a:extLst>
              <a:ext uri="{FF2B5EF4-FFF2-40B4-BE49-F238E27FC236}">
                <a16:creationId xmlns:a16="http://schemas.microsoft.com/office/drawing/2014/main" id="{5FD6CD08-9919-D5DA-CDDC-148A01E59FF8}"/>
              </a:ext>
            </a:extLst>
          </p:cNvPr>
          <p:cNvSpPr>
            <a:spLocks noGrp="1"/>
          </p:cNvSpPr>
          <p:nvPr>
            <p:ph type="body" sz="quarter" idx="28" hasCustomPrompt="1"/>
          </p:nvPr>
        </p:nvSpPr>
        <p:spPr>
          <a:xfrm>
            <a:off x="7486994" y="5397524"/>
            <a:ext cx="3801735" cy="762000"/>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a:t>
            </a:r>
            <a:endParaRPr lang="en-US" dirty="0"/>
          </a:p>
        </p:txBody>
      </p:sp>
      <p:sp>
        <p:nvSpPr>
          <p:cNvPr id="17" name="Picture Placeholder 14">
            <a:extLst>
              <a:ext uri="{FF2B5EF4-FFF2-40B4-BE49-F238E27FC236}">
                <a16:creationId xmlns:a16="http://schemas.microsoft.com/office/drawing/2014/main" id="{7D92AD9F-12B1-2C78-1455-1AEE5AC93250}"/>
              </a:ext>
            </a:extLst>
          </p:cNvPr>
          <p:cNvSpPr>
            <a:spLocks noGrp="1"/>
          </p:cNvSpPr>
          <p:nvPr>
            <p:ph type="pic" sz="quarter" idx="29" hasCustomPrompt="1"/>
          </p:nvPr>
        </p:nvSpPr>
        <p:spPr>
          <a:xfrm>
            <a:off x="6763657" y="5398084"/>
            <a:ext cx="533400" cy="442837"/>
          </a:xfrm>
        </p:spPr>
        <p:txBody>
          <a:bodyPr>
            <a:noAutofit/>
          </a:bodyPr>
          <a:lstStyle>
            <a:lvl1pPr marL="0" indent="0">
              <a:buNone/>
              <a:defRPr sz="1400"/>
            </a:lvl1pPr>
          </a:lstStyle>
          <a:p>
            <a:r>
              <a:rPr lang="en-GB" dirty="0"/>
              <a:t>icon</a:t>
            </a:r>
          </a:p>
        </p:txBody>
      </p:sp>
      <p:sp>
        <p:nvSpPr>
          <p:cNvPr id="18" name="Text Placeholder 3">
            <a:extLst>
              <a:ext uri="{FF2B5EF4-FFF2-40B4-BE49-F238E27FC236}">
                <a16:creationId xmlns:a16="http://schemas.microsoft.com/office/drawing/2014/main" id="{98EC14CB-58AB-4F05-7245-4B3F8920412E}"/>
              </a:ext>
            </a:extLst>
          </p:cNvPr>
          <p:cNvSpPr>
            <a:spLocks noGrp="1"/>
          </p:cNvSpPr>
          <p:nvPr>
            <p:ph type="body" sz="quarter" idx="30" hasCustomPrompt="1"/>
          </p:nvPr>
        </p:nvSpPr>
        <p:spPr>
          <a:xfrm>
            <a:off x="7486994" y="3340124"/>
            <a:ext cx="3801735" cy="762000"/>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a:t>
            </a:r>
            <a:endParaRPr lang="en-US" dirty="0"/>
          </a:p>
        </p:txBody>
      </p:sp>
      <p:sp>
        <p:nvSpPr>
          <p:cNvPr id="19" name="Text Placeholder 3">
            <a:extLst>
              <a:ext uri="{FF2B5EF4-FFF2-40B4-BE49-F238E27FC236}">
                <a16:creationId xmlns:a16="http://schemas.microsoft.com/office/drawing/2014/main" id="{78378B8D-49F3-7984-45EB-4F3195A3C508}"/>
              </a:ext>
            </a:extLst>
          </p:cNvPr>
          <p:cNvSpPr>
            <a:spLocks noGrp="1"/>
          </p:cNvSpPr>
          <p:nvPr>
            <p:ph type="body" sz="quarter" idx="31" hasCustomPrompt="1"/>
          </p:nvPr>
        </p:nvSpPr>
        <p:spPr>
          <a:xfrm>
            <a:off x="7486994" y="4368824"/>
            <a:ext cx="3801735" cy="762000"/>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a:t>
            </a:r>
            <a:endParaRPr lang="en-US" dirty="0"/>
          </a:p>
        </p:txBody>
      </p:sp>
      <p:pic>
        <p:nvPicPr>
          <p:cNvPr id="3" name="Graphic 2">
            <a:extLst>
              <a:ext uri="{FF2B5EF4-FFF2-40B4-BE49-F238E27FC236}">
                <a16:creationId xmlns:a16="http://schemas.microsoft.com/office/drawing/2014/main" id="{56C789AE-700A-F7A7-60FC-2D21406031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93635" y="5352112"/>
            <a:ext cx="1004730" cy="604888"/>
          </a:xfrm>
          <a:prstGeom prst="rect">
            <a:avLst/>
          </a:prstGeom>
        </p:spPr>
      </p:pic>
      <p:sp>
        <p:nvSpPr>
          <p:cNvPr id="9" name="Text Placeholder 3">
            <a:extLst>
              <a:ext uri="{FF2B5EF4-FFF2-40B4-BE49-F238E27FC236}">
                <a16:creationId xmlns:a16="http://schemas.microsoft.com/office/drawing/2014/main" id="{87A97DAD-E593-6823-70D5-67502382770F}"/>
              </a:ext>
            </a:extLst>
          </p:cNvPr>
          <p:cNvSpPr>
            <a:spLocks noGrp="1"/>
          </p:cNvSpPr>
          <p:nvPr>
            <p:ph type="body" sz="quarter" idx="23" hasCustomPrompt="1"/>
          </p:nvPr>
        </p:nvSpPr>
        <p:spPr>
          <a:xfrm>
            <a:off x="6763657" y="960172"/>
            <a:ext cx="4525072" cy="418922"/>
          </a:xfrm>
        </p:spPr>
        <p:txBody>
          <a:bodyPr>
            <a:noAutofit/>
          </a:bodyPr>
          <a:lstStyle>
            <a:lvl1pPr marL="0" indent="0">
              <a:buNone/>
              <a:defRPr sz="2000" b="1" i="0">
                <a:solidFill>
                  <a:schemeClr val="tx2"/>
                </a:solidFill>
                <a:latin typeface="Familjen Grotesk" pitchFamily="2" charset="0"/>
              </a:defRPr>
            </a:lvl1pPr>
          </a:lstStyle>
          <a:p>
            <a:pPr lvl="0"/>
            <a:r>
              <a:rPr lang="en-GB" dirty="0"/>
              <a:t>[Insert page subtitle]</a:t>
            </a:r>
            <a:endParaRPr lang="en-US" dirty="0"/>
          </a:p>
        </p:txBody>
      </p:sp>
      <p:sp>
        <p:nvSpPr>
          <p:cNvPr id="10" name="Text Placeholder 3">
            <a:extLst>
              <a:ext uri="{FF2B5EF4-FFF2-40B4-BE49-F238E27FC236}">
                <a16:creationId xmlns:a16="http://schemas.microsoft.com/office/drawing/2014/main" id="{1207811F-C2FD-F21B-65F0-22EA62C8E12D}"/>
              </a:ext>
            </a:extLst>
          </p:cNvPr>
          <p:cNvSpPr>
            <a:spLocks noGrp="1"/>
          </p:cNvSpPr>
          <p:nvPr>
            <p:ph type="body" sz="quarter" idx="24" hasCustomPrompt="1"/>
          </p:nvPr>
        </p:nvSpPr>
        <p:spPr>
          <a:xfrm>
            <a:off x="6763657" y="1286767"/>
            <a:ext cx="4525072" cy="1280005"/>
          </a:xfrm>
        </p:spPr>
        <p:txBody>
          <a:bodyPr>
            <a:noAutofit/>
          </a:bodyPr>
          <a:lstStyle>
            <a:lvl1pPr marL="0" indent="0">
              <a:buNone/>
              <a:defRPr sz="4800" b="1" i="0">
                <a:solidFill>
                  <a:schemeClr val="tx1"/>
                </a:solidFill>
                <a:latin typeface="Familjen Grotesk" pitchFamily="2" charset="0"/>
              </a:defRPr>
            </a:lvl1pPr>
          </a:lstStyle>
          <a:p>
            <a:pPr lvl="0"/>
            <a:r>
              <a:rPr lang="en-GB" dirty="0"/>
              <a:t>[Insert page title here]</a:t>
            </a:r>
            <a:endParaRPr lang="en-US" dirty="0"/>
          </a:p>
        </p:txBody>
      </p:sp>
      <p:sp>
        <p:nvSpPr>
          <p:cNvPr id="25" name="Picture Placeholder 14">
            <a:extLst>
              <a:ext uri="{FF2B5EF4-FFF2-40B4-BE49-F238E27FC236}">
                <a16:creationId xmlns:a16="http://schemas.microsoft.com/office/drawing/2014/main" id="{564A9452-19C0-3BD7-07CC-29E4D0D339B6}"/>
              </a:ext>
            </a:extLst>
          </p:cNvPr>
          <p:cNvSpPr>
            <a:spLocks noGrp="1"/>
          </p:cNvSpPr>
          <p:nvPr>
            <p:ph type="pic" sz="quarter" idx="32" hasCustomPrompt="1"/>
          </p:nvPr>
        </p:nvSpPr>
        <p:spPr>
          <a:xfrm>
            <a:off x="903271" y="3340684"/>
            <a:ext cx="533400" cy="509588"/>
          </a:xfrm>
        </p:spPr>
        <p:txBody>
          <a:bodyPr>
            <a:noAutofit/>
          </a:bodyPr>
          <a:lstStyle>
            <a:lvl1pPr marL="0" indent="0">
              <a:buNone/>
              <a:defRPr sz="1400"/>
            </a:lvl1pPr>
          </a:lstStyle>
          <a:p>
            <a:r>
              <a:rPr lang="en-GB" dirty="0"/>
              <a:t>icon</a:t>
            </a:r>
          </a:p>
        </p:txBody>
      </p:sp>
      <p:sp>
        <p:nvSpPr>
          <p:cNvPr id="26" name="Picture Placeholder 14">
            <a:extLst>
              <a:ext uri="{FF2B5EF4-FFF2-40B4-BE49-F238E27FC236}">
                <a16:creationId xmlns:a16="http://schemas.microsoft.com/office/drawing/2014/main" id="{1EBA0E18-E497-7B76-ED7A-62345FCB9D53}"/>
              </a:ext>
            </a:extLst>
          </p:cNvPr>
          <p:cNvSpPr>
            <a:spLocks noGrp="1"/>
          </p:cNvSpPr>
          <p:nvPr>
            <p:ph type="pic" sz="quarter" idx="33" hasCustomPrompt="1"/>
          </p:nvPr>
        </p:nvSpPr>
        <p:spPr>
          <a:xfrm>
            <a:off x="903271" y="4369384"/>
            <a:ext cx="533400" cy="509588"/>
          </a:xfrm>
        </p:spPr>
        <p:txBody>
          <a:bodyPr>
            <a:noAutofit/>
          </a:bodyPr>
          <a:lstStyle>
            <a:lvl1pPr marL="0" indent="0">
              <a:buNone/>
              <a:defRPr sz="1400"/>
            </a:lvl1pPr>
          </a:lstStyle>
          <a:p>
            <a:r>
              <a:rPr lang="en-GB" dirty="0"/>
              <a:t>icon</a:t>
            </a:r>
          </a:p>
        </p:txBody>
      </p:sp>
      <p:sp>
        <p:nvSpPr>
          <p:cNvPr id="27" name="Text Placeholder 3">
            <a:extLst>
              <a:ext uri="{FF2B5EF4-FFF2-40B4-BE49-F238E27FC236}">
                <a16:creationId xmlns:a16="http://schemas.microsoft.com/office/drawing/2014/main" id="{CF5E0C29-4FDD-6EFC-18C9-43C842BBB86B}"/>
              </a:ext>
            </a:extLst>
          </p:cNvPr>
          <p:cNvSpPr>
            <a:spLocks noGrp="1"/>
          </p:cNvSpPr>
          <p:nvPr>
            <p:ph type="body" sz="quarter" idx="34" hasCustomPrompt="1"/>
          </p:nvPr>
        </p:nvSpPr>
        <p:spPr>
          <a:xfrm>
            <a:off x="1626608" y="5397524"/>
            <a:ext cx="3801735" cy="762000"/>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a:t>
            </a:r>
            <a:endParaRPr lang="en-US" dirty="0"/>
          </a:p>
        </p:txBody>
      </p:sp>
      <p:sp>
        <p:nvSpPr>
          <p:cNvPr id="28" name="Picture Placeholder 14">
            <a:extLst>
              <a:ext uri="{FF2B5EF4-FFF2-40B4-BE49-F238E27FC236}">
                <a16:creationId xmlns:a16="http://schemas.microsoft.com/office/drawing/2014/main" id="{1E67BA67-5762-71BC-090B-0B93243F97AD}"/>
              </a:ext>
            </a:extLst>
          </p:cNvPr>
          <p:cNvSpPr>
            <a:spLocks noGrp="1"/>
          </p:cNvSpPr>
          <p:nvPr>
            <p:ph type="pic" sz="quarter" idx="35" hasCustomPrompt="1"/>
          </p:nvPr>
        </p:nvSpPr>
        <p:spPr>
          <a:xfrm>
            <a:off x="903271" y="5398084"/>
            <a:ext cx="533400" cy="442837"/>
          </a:xfrm>
        </p:spPr>
        <p:txBody>
          <a:bodyPr>
            <a:noAutofit/>
          </a:bodyPr>
          <a:lstStyle>
            <a:lvl1pPr marL="0" indent="0">
              <a:buNone/>
              <a:defRPr sz="1400"/>
            </a:lvl1pPr>
          </a:lstStyle>
          <a:p>
            <a:r>
              <a:rPr lang="en-GB" dirty="0"/>
              <a:t>icon</a:t>
            </a:r>
          </a:p>
        </p:txBody>
      </p:sp>
      <p:sp>
        <p:nvSpPr>
          <p:cNvPr id="29" name="Text Placeholder 3">
            <a:extLst>
              <a:ext uri="{FF2B5EF4-FFF2-40B4-BE49-F238E27FC236}">
                <a16:creationId xmlns:a16="http://schemas.microsoft.com/office/drawing/2014/main" id="{DDE390A6-FD7C-33EA-CAF8-01072198C4FA}"/>
              </a:ext>
            </a:extLst>
          </p:cNvPr>
          <p:cNvSpPr>
            <a:spLocks noGrp="1"/>
          </p:cNvSpPr>
          <p:nvPr>
            <p:ph type="body" sz="quarter" idx="36" hasCustomPrompt="1"/>
          </p:nvPr>
        </p:nvSpPr>
        <p:spPr>
          <a:xfrm>
            <a:off x="1626608" y="3340124"/>
            <a:ext cx="3801735" cy="762000"/>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a:t>
            </a:r>
            <a:endParaRPr lang="en-US" dirty="0"/>
          </a:p>
        </p:txBody>
      </p:sp>
      <p:sp>
        <p:nvSpPr>
          <p:cNvPr id="30" name="Text Placeholder 3">
            <a:extLst>
              <a:ext uri="{FF2B5EF4-FFF2-40B4-BE49-F238E27FC236}">
                <a16:creationId xmlns:a16="http://schemas.microsoft.com/office/drawing/2014/main" id="{4F2E08F5-41F2-3071-8732-B6CDA76551A0}"/>
              </a:ext>
            </a:extLst>
          </p:cNvPr>
          <p:cNvSpPr>
            <a:spLocks noGrp="1"/>
          </p:cNvSpPr>
          <p:nvPr>
            <p:ph type="body" sz="quarter" idx="37" hasCustomPrompt="1"/>
          </p:nvPr>
        </p:nvSpPr>
        <p:spPr>
          <a:xfrm>
            <a:off x="1626608" y="4368824"/>
            <a:ext cx="3801735" cy="762000"/>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a:t>
            </a:r>
            <a:endParaRPr lang="en-US" dirty="0"/>
          </a:p>
        </p:txBody>
      </p:sp>
    </p:spTree>
    <p:extLst>
      <p:ext uri="{BB962C8B-B14F-4D97-AF65-F5344CB8AC3E}">
        <p14:creationId xmlns:p14="http://schemas.microsoft.com/office/powerpoint/2010/main" val="18593231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3 layout 2">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740749-8D31-3A91-35E5-82558FBF9FE6}"/>
              </a:ext>
            </a:extLst>
          </p:cNvPr>
          <p:cNvSpPr/>
          <p:nvPr userDrawn="1"/>
        </p:nvSpPr>
        <p:spPr>
          <a:xfrm>
            <a:off x="6096000" y="0"/>
            <a:ext cx="6096000" cy="6858000"/>
          </a:xfrm>
          <a:prstGeom prst="rect">
            <a:avLst/>
          </a:prstGeom>
          <a:solidFill>
            <a:srgbClr val="14F5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Familjen Grotesk" pitchFamily="2" charset="0"/>
            </a:endParaRPr>
          </a:p>
        </p:txBody>
      </p:sp>
      <p:sp>
        <p:nvSpPr>
          <p:cNvPr id="11" name="Picture Placeholder 14">
            <a:extLst>
              <a:ext uri="{FF2B5EF4-FFF2-40B4-BE49-F238E27FC236}">
                <a16:creationId xmlns:a16="http://schemas.microsoft.com/office/drawing/2014/main" id="{F12E9075-1337-60C8-200C-ACB5886A80B2}"/>
              </a:ext>
            </a:extLst>
          </p:cNvPr>
          <p:cNvSpPr>
            <a:spLocks noGrp="1"/>
          </p:cNvSpPr>
          <p:nvPr>
            <p:ph type="pic" sz="quarter" idx="26" hasCustomPrompt="1"/>
          </p:nvPr>
        </p:nvSpPr>
        <p:spPr>
          <a:xfrm>
            <a:off x="734735" y="3340684"/>
            <a:ext cx="533400" cy="509588"/>
          </a:xfrm>
        </p:spPr>
        <p:txBody>
          <a:bodyPr>
            <a:noAutofit/>
          </a:bodyPr>
          <a:lstStyle>
            <a:lvl1pPr marL="0" indent="0">
              <a:buNone/>
              <a:defRPr sz="1400"/>
            </a:lvl1pPr>
          </a:lstStyle>
          <a:p>
            <a:r>
              <a:rPr lang="en-GB" dirty="0"/>
              <a:t>icon</a:t>
            </a:r>
          </a:p>
        </p:txBody>
      </p:sp>
      <p:sp>
        <p:nvSpPr>
          <p:cNvPr id="12" name="Picture Placeholder 14">
            <a:extLst>
              <a:ext uri="{FF2B5EF4-FFF2-40B4-BE49-F238E27FC236}">
                <a16:creationId xmlns:a16="http://schemas.microsoft.com/office/drawing/2014/main" id="{C41F4C11-E618-859B-6790-A481765B38D6}"/>
              </a:ext>
            </a:extLst>
          </p:cNvPr>
          <p:cNvSpPr>
            <a:spLocks noGrp="1"/>
          </p:cNvSpPr>
          <p:nvPr>
            <p:ph type="pic" sz="quarter" idx="27" hasCustomPrompt="1"/>
          </p:nvPr>
        </p:nvSpPr>
        <p:spPr>
          <a:xfrm>
            <a:off x="734735" y="4369384"/>
            <a:ext cx="533400" cy="509588"/>
          </a:xfrm>
        </p:spPr>
        <p:txBody>
          <a:bodyPr>
            <a:noAutofit/>
          </a:bodyPr>
          <a:lstStyle>
            <a:lvl1pPr marL="0" indent="0">
              <a:buNone/>
              <a:defRPr sz="1400"/>
            </a:lvl1pPr>
          </a:lstStyle>
          <a:p>
            <a:r>
              <a:rPr lang="en-GB" dirty="0"/>
              <a:t>icon</a:t>
            </a:r>
          </a:p>
        </p:txBody>
      </p:sp>
      <p:sp>
        <p:nvSpPr>
          <p:cNvPr id="14" name="Text Placeholder 3">
            <a:extLst>
              <a:ext uri="{FF2B5EF4-FFF2-40B4-BE49-F238E27FC236}">
                <a16:creationId xmlns:a16="http://schemas.microsoft.com/office/drawing/2014/main" id="{5FD6CD08-9919-D5DA-CDDC-148A01E59FF8}"/>
              </a:ext>
            </a:extLst>
          </p:cNvPr>
          <p:cNvSpPr>
            <a:spLocks noGrp="1"/>
          </p:cNvSpPr>
          <p:nvPr>
            <p:ph type="body" sz="quarter" idx="28" hasCustomPrompt="1"/>
          </p:nvPr>
        </p:nvSpPr>
        <p:spPr>
          <a:xfrm>
            <a:off x="1458072" y="5397524"/>
            <a:ext cx="3801735" cy="762000"/>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a:t>
            </a:r>
            <a:endParaRPr lang="en-US" dirty="0"/>
          </a:p>
        </p:txBody>
      </p:sp>
      <p:sp>
        <p:nvSpPr>
          <p:cNvPr id="17" name="Picture Placeholder 14">
            <a:extLst>
              <a:ext uri="{FF2B5EF4-FFF2-40B4-BE49-F238E27FC236}">
                <a16:creationId xmlns:a16="http://schemas.microsoft.com/office/drawing/2014/main" id="{7D92AD9F-12B1-2C78-1455-1AEE5AC93250}"/>
              </a:ext>
            </a:extLst>
          </p:cNvPr>
          <p:cNvSpPr>
            <a:spLocks noGrp="1"/>
          </p:cNvSpPr>
          <p:nvPr>
            <p:ph type="pic" sz="quarter" idx="29" hasCustomPrompt="1"/>
          </p:nvPr>
        </p:nvSpPr>
        <p:spPr>
          <a:xfrm>
            <a:off x="734735" y="5398084"/>
            <a:ext cx="533400" cy="442837"/>
          </a:xfrm>
        </p:spPr>
        <p:txBody>
          <a:bodyPr>
            <a:noAutofit/>
          </a:bodyPr>
          <a:lstStyle>
            <a:lvl1pPr marL="0" indent="0">
              <a:buNone/>
              <a:defRPr sz="1400"/>
            </a:lvl1pPr>
          </a:lstStyle>
          <a:p>
            <a:r>
              <a:rPr lang="en-GB" dirty="0"/>
              <a:t>icon</a:t>
            </a:r>
          </a:p>
        </p:txBody>
      </p:sp>
      <p:sp>
        <p:nvSpPr>
          <p:cNvPr id="18" name="Text Placeholder 3">
            <a:extLst>
              <a:ext uri="{FF2B5EF4-FFF2-40B4-BE49-F238E27FC236}">
                <a16:creationId xmlns:a16="http://schemas.microsoft.com/office/drawing/2014/main" id="{98EC14CB-58AB-4F05-7245-4B3F8920412E}"/>
              </a:ext>
            </a:extLst>
          </p:cNvPr>
          <p:cNvSpPr>
            <a:spLocks noGrp="1"/>
          </p:cNvSpPr>
          <p:nvPr>
            <p:ph type="body" sz="quarter" idx="30" hasCustomPrompt="1"/>
          </p:nvPr>
        </p:nvSpPr>
        <p:spPr>
          <a:xfrm>
            <a:off x="1458072" y="3340124"/>
            <a:ext cx="3801735" cy="762000"/>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a:t>
            </a:r>
            <a:endParaRPr lang="en-US" dirty="0"/>
          </a:p>
        </p:txBody>
      </p:sp>
      <p:sp>
        <p:nvSpPr>
          <p:cNvPr id="19" name="Text Placeholder 3">
            <a:extLst>
              <a:ext uri="{FF2B5EF4-FFF2-40B4-BE49-F238E27FC236}">
                <a16:creationId xmlns:a16="http://schemas.microsoft.com/office/drawing/2014/main" id="{78378B8D-49F3-7984-45EB-4F3195A3C508}"/>
              </a:ext>
            </a:extLst>
          </p:cNvPr>
          <p:cNvSpPr>
            <a:spLocks noGrp="1"/>
          </p:cNvSpPr>
          <p:nvPr>
            <p:ph type="body" sz="quarter" idx="31" hasCustomPrompt="1"/>
          </p:nvPr>
        </p:nvSpPr>
        <p:spPr>
          <a:xfrm>
            <a:off x="1458072" y="4368824"/>
            <a:ext cx="3801735" cy="762000"/>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a:t>
            </a:r>
            <a:endParaRPr lang="en-US" dirty="0"/>
          </a:p>
        </p:txBody>
      </p:sp>
      <p:pic>
        <p:nvPicPr>
          <p:cNvPr id="3" name="Graphic 2">
            <a:extLst>
              <a:ext uri="{FF2B5EF4-FFF2-40B4-BE49-F238E27FC236}">
                <a16:creationId xmlns:a16="http://schemas.microsoft.com/office/drawing/2014/main" id="{56C789AE-700A-F7A7-60FC-2D21406031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62172" y="5967767"/>
            <a:ext cx="637024" cy="383514"/>
          </a:xfrm>
          <a:prstGeom prst="rect">
            <a:avLst/>
          </a:prstGeom>
        </p:spPr>
      </p:pic>
      <p:sp>
        <p:nvSpPr>
          <p:cNvPr id="9" name="Text Placeholder 3">
            <a:extLst>
              <a:ext uri="{FF2B5EF4-FFF2-40B4-BE49-F238E27FC236}">
                <a16:creationId xmlns:a16="http://schemas.microsoft.com/office/drawing/2014/main" id="{87A97DAD-E593-6823-70D5-67502382770F}"/>
              </a:ext>
            </a:extLst>
          </p:cNvPr>
          <p:cNvSpPr>
            <a:spLocks noGrp="1"/>
          </p:cNvSpPr>
          <p:nvPr>
            <p:ph type="body" sz="quarter" idx="23" hasCustomPrompt="1"/>
          </p:nvPr>
        </p:nvSpPr>
        <p:spPr>
          <a:xfrm>
            <a:off x="734735" y="960172"/>
            <a:ext cx="4525072" cy="418922"/>
          </a:xfrm>
        </p:spPr>
        <p:txBody>
          <a:bodyPr>
            <a:noAutofit/>
          </a:bodyPr>
          <a:lstStyle>
            <a:lvl1pPr marL="0" indent="0">
              <a:buNone/>
              <a:defRPr sz="2000" b="1" i="0">
                <a:solidFill>
                  <a:schemeClr val="tx2"/>
                </a:solidFill>
                <a:latin typeface="Familjen Grotesk" pitchFamily="2" charset="0"/>
              </a:defRPr>
            </a:lvl1pPr>
          </a:lstStyle>
          <a:p>
            <a:pPr lvl="0"/>
            <a:r>
              <a:rPr lang="en-GB" dirty="0"/>
              <a:t>[Insert page subtitle]</a:t>
            </a:r>
            <a:endParaRPr lang="en-US" dirty="0"/>
          </a:p>
        </p:txBody>
      </p:sp>
      <p:sp>
        <p:nvSpPr>
          <p:cNvPr id="10" name="Text Placeholder 3">
            <a:extLst>
              <a:ext uri="{FF2B5EF4-FFF2-40B4-BE49-F238E27FC236}">
                <a16:creationId xmlns:a16="http://schemas.microsoft.com/office/drawing/2014/main" id="{1207811F-C2FD-F21B-65F0-22EA62C8E12D}"/>
              </a:ext>
            </a:extLst>
          </p:cNvPr>
          <p:cNvSpPr>
            <a:spLocks noGrp="1"/>
          </p:cNvSpPr>
          <p:nvPr>
            <p:ph type="body" sz="quarter" idx="24" hasCustomPrompt="1"/>
          </p:nvPr>
        </p:nvSpPr>
        <p:spPr>
          <a:xfrm>
            <a:off x="734735" y="1208611"/>
            <a:ext cx="4525072" cy="1280005"/>
          </a:xfrm>
        </p:spPr>
        <p:txBody>
          <a:bodyPr>
            <a:noAutofit/>
          </a:bodyPr>
          <a:lstStyle>
            <a:lvl1pPr marL="0" indent="0">
              <a:buNone/>
              <a:defRPr sz="4800" b="1" i="0">
                <a:solidFill>
                  <a:schemeClr val="tx1"/>
                </a:solidFill>
                <a:latin typeface="Familjen Grotesk" pitchFamily="2" charset="0"/>
              </a:defRPr>
            </a:lvl1pPr>
          </a:lstStyle>
          <a:p>
            <a:pPr lvl="0"/>
            <a:r>
              <a:rPr lang="en-GB" dirty="0"/>
              <a:t>[Insert page title here]</a:t>
            </a:r>
            <a:endParaRPr lang="en-US" dirty="0"/>
          </a:p>
        </p:txBody>
      </p:sp>
      <p:sp>
        <p:nvSpPr>
          <p:cNvPr id="6" name="Text Placeholder 3">
            <a:extLst>
              <a:ext uri="{FF2B5EF4-FFF2-40B4-BE49-F238E27FC236}">
                <a16:creationId xmlns:a16="http://schemas.microsoft.com/office/drawing/2014/main" id="{E009416C-BBCF-8AD3-2A7B-211DAB1DF6A9}"/>
              </a:ext>
            </a:extLst>
          </p:cNvPr>
          <p:cNvSpPr>
            <a:spLocks noGrp="1"/>
          </p:cNvSpPr>
          <p:nvPr>
            <p:ph type="body" sz="quarter" idx="32" hasCustomPrompt="1"/>
          </p:nvPr>
        </p:nvSpPr>
        <p:spPr>
          <a:xfrm>
            <a:off x="6598365" y="960172"/>
            <a:ext cx="5196113" cy="5199352"/>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Ac </a:t>
            </a:r>
            <a:r>
              <a:rPr lang="en-GB" dirty="0" err="1"/>
              <a:t>orci</a:t>
            </a:r>
            <a:r>
              <a:rPr lang="en-GB" dirty="0"/>
              <a:t> </a:t>
            </a:r>
            <a:r>
              <a:rPr lang="en-GB" dirty="0" err="1"/>
              <a:t>phasellus</a:t>
            </a:r>
            <a:r>
              <a:rPr lang="en-GB" dirty="0"/>
              <a:t> </a:t>
            </a:r>
            <a:r>
              <a:rPr lang="en-GB" dirty="0" err="1"/>
              <a:t>egestas</a:t>
            </a:r>
            <a:r>
              <a:rPr lang="en-GB" dirty="0"/>
              <a:t> </a:t>
            </a:r>
            <a:r>
              <a:rPr lang="en-GB" dirty="0" err="1"/>
              <a:t>tellus</a:t>
            </a:r>
            <a:r>
              <a:rPr lang="en-GB" dirty="0"/>
              <a:t> </a:t>
            </a:r>
            <a:r>
              <a:rPr lang="en-GB" dirty="0" err="1"/>
              <a:t>rutrum</a:t>
            </a:r>
            <a:r>
              <a:rPr lang="en-GB" dirty="0"/>
              <a:t> </a:t>
            </a:r>
            <a:r>
              <a:rPr lang="en-GB" dirty="0" err="1"/>
              <a:t>tellus</a:t>
            </a:r>
            <a:r>
              <a:rPr lang="en-GB" dirty="0"/>
              <a:t>. </a:t>
            </a:r>
            <a:r>
              <a:rPr lang="en-GB" dirty="0" err="1"/>
              <a:t>Sed</a:t>
            </a:r>
            <a:r>
              <a:rPr lang="en-GB" dirty="0"/>
              <a:t> </a:t>
            </a:r>
            <a:r>
              <a:rPr lang="en-GB" dirty="0" err="1"/>
              <a:t>euismod</a:t>
            </a:r>
            <a:r>
              <a:rPr lang="en-GB" dirty="0"/>
              <a:t> nisi porta lorem </a:t>
            </a:r>
            <a:r>
              <a:rPr lang="en-GB" dirty="0" err="1"/>
              <a:t>mollis</a:t>
            </a:r>
            <a:r>
              <a:rPr lang="en-GB" dirty="0"/>
              <a:t>. </a:t>
            </a:r>
            <a:r>
              <a:rPr lang="en-GB" dirty="0" err="1"/>
              <a:t>Nisl</a:t>
            </a:r>
            <a:r>
              <a:rPr lang="en-GB" dirty="0"/>
              <a:t> </a:t>
            </a:r>
            <a:r>
              <a:rPr lang="en-GB" dirty="0" err="1"/>
              <a:t>suscipit</a:t>
            </a:r>
            <a:r>
              <a:rPr lang="en-GB" dirty="0"/>
              <a:t> </a:t>
            </a:r>
            <a:r>
              <a:rPr lang="en-GB" dirty="0" err="1"/>
              <a:t>adipiscing</a:t>
            </a:r>
            <a:r>
              <a:rPr lang="en-GB" dirty="0"/>
              <a:t> </a:t>
            </a:r>
            <a:r>
              <a:rPr lang="en-GB" dirty="0" err="1"/>
              <a:t>bibendum</a:t>
            </a:r>
            <a:r>
              <a:rPr lang="en-GB" dirty="0"/>
              <a:t> </a:t>
            </a:r>
            <a:r>
              <a:rPr lang="en-GB" dirty="0" err="1"/>
              <a:t>est</a:t>
            </a:r>
            <a:r>
              <a:rPr lang="en-GB" dirty="0"/>
              <a:t> </a:t>
            </a:r>
            <a:r>
              <a:rPr lang="en-GB" dirty="0" err="1"/>
              <a:t>ultricies</a:t>
            </a:r>
            <a:r>
              <a:rPr lang="en-GB" dirty="0"/>
              <a:t>. </a:t>
            </a:r>
            <a:r>
              <a:rPr lang="en-GB" dirty="0" err="1"/>
              <a:t>Phasellus</a:t>
            </a:r>
            <a:r>
              <a:rPr lang="en-GB" dirty="0"/>
              <a:t> </a:t>
            </a:r>
            <a:r>
              <a:rPr lang="en-GB" dirty="0" err="1"/>
              <a:t>egestas</a:t>
            </a:r>
            <a:r>
              <a:rPr lang="en-GB" dirty="0"/>
              <a:t> </a:t>
            </a:r>
            <a:r>
              <a:rPr lang="en-GB" dirty="0" err="1"/>
              <a:t>tellus</a:t>
            </a:r>
            <a:r>
              <a:rPr lang="en-GB" dirty="0"/>
              <a:t> </a:t>
            </a:r>
            <a:r>
              <a:rPr lang="en-GB" dirty="0" err="1"/>
              <a:t>rutrum</a:t>
            </a:r>
            <a:r>
              <a:rPr lang="en-GB" dirty="0"/>
              <a:t> </a:t>
            </a:r>
            <a:r>
              <a:rPr lang="en-GB" dirty="0" err="1"/>
              <a:t>tellus</a:t>
            </a:r>
            <a:r>
              <a:rPr lang="en-GB" dirty="0"/>
              <a:t> </a:t>
            </a:r>
            <a:r>
              <a:rPr lang="en-GB" dirty="0" err="1"/>
              <a:t>pellentesque</a:t>
            </a:r>
            <a:r>
              <a:rPr lang="en-GB" dirty="0"/>
              <a:t>. </a:t>
            </a:r>
            <a:r>
              <a:rPr lang="en-GB" dirty="0" err="1"/>
              <a:t>Enim</a:t>
            </a:r>
            <a:r>
              <a:rPr lang="en-GB" dirty="0"/>
              <a:t> </a:t>
            </a:r>
            <a:r>
              <a:rPr lang="en-GB" dirty="0" err="1"/>
              <a:t>praesent</a:t>
            </a:r>
            <a:r>
              <a:rPr lang="en-GB" dirty="0"/>
              <a:t> </a:t>
            </a:r>
            <a:r>
              <a:rPr lang="en-GB" dirty="0" err="1"/>
              <a:t>elementum</a:t>
            </a:r>
            <a:r>
              <a:rPr lang="en-GB" dirty="0"/>
              <a:t> </a:t>
            </a:r>
            <a:r>
              <a:rPr lang="en-GB" dirty="0" err="1"/>
              <a:t>facilisis</a:t>
            </a:r>
            <a:r>
              <a:rPr lang="en-GB" dirty="0"/>
              <a:t> </a:t>
            </a:r>
            <a:r>
              <a:rPr lang="en-GB" dirty="0" err="1"/>
              <a:t>leo</a:t>
            </a:r>
            <a:r>
              <a:rPr lang="en-GB" dirty="0"/>
              <a:t> </a:t>
            </a:r>
            <a:r>
              <a:rPr lang="en-GB" dirty="0" err="1"/>
              <a:t>vel</a:t>
            </a:r>
            <a:r>
              <a:rPr lang="en-GB" dirty="0"/>
              <a:t> </a:t>
            </a:r>
            <a:r>
              <a:rPr lang="en-GB" dirty="0" err="1"/>
              <a:t>fringilla</a:t>
            </a:r>
            <a:r>
              <a:rPr lang="en-GB" dirty="0"/>
              <a:t> est. Tellus </a:t>
            </a:r>
            <a:r>
              <a:rPr lang="en-GB" dirty="0" err="1"/>
              <a:t>mauris</a:t>
            </a:r>
            <a:r>
              <a:rPr lang="en-GB" dirty="0"/>
              <a:t> a </a:t>
            </a:r>
            <a:r>
              <a:rPr lang="en-GB" dirty="0" err="1"/>
              <a:t>diam</a:t>
            </a:r>
            <a:r>
              <a:rPr lang="en-GB" dirty="0"/>
              <a:t> </a:t>
            </a:r>
            <a:r>
              <a:rPr lang="en-GB" dirty="0" err="1"/>
              <a:t>maecenas</a:t>
            </a:r>
            <a:r>
              <a:rPr lang="en-GB" dirty="0"/>
              <a:t> </a:t>
            </a:r>
            <a:r>
              <a:rPr lang="en-GB" dirty="0" err="1"/>
              <a:t>sed</a:t>
            </a:r>
            <a:r>
              <a:rPr lang="en-GB" dirty="0"/>
              <a:t> </a:t>
            </a:r>
            <a:r>
              <a:rPr lang="en-GB" dirty="0" err="1"/>
              <a:t>enim</a:t>
            </a:r>
            <a:r>
              <a:rPr lang="en-GB" dirty="0"/>
              <a:t> </a:t>
            </a:r>
            <a:r>
              <a:rPr lang="en-GB" dirty="0" err="1"/>
              <a:t>ut</a:t>
            </a:r>
            <a:r>
              <a:rPr lang="en-GB" dirty="0"/>
              <a:t> </a:t>
            </a:r>
            <a:r>
              <a:rPr lang="en-GB" dirty="0" err="1"/>
              <a:t>sem</a:t>
            </a:r>
            <a:r>
              <a:rPr lang="en-GB" dirty="0"/>
              <a:t> </a:t>
            </a:r>
            <a:r>
              <a:rPr lang="en-GB" dirty="0" err="1"/>
              <a:t>viverra</a:t>
            </a:r>
            <a:r>
              <a:rPr lang="en-GB" dirty="0"/>
              <a:t>. </a:t>
            </a:r>
            <a:r>
              <a:rPr lang="en-GB" dirty="0" err="1"/>
              <a:t>Elementum</a:t>
            </a:r>
            <a:r>
              <a:rPr lang="en-GB" dirty="0"/>
              <a:t> nisi </a:t>
            </a:r>
            <a:r>
              <a:rPr lang="en-GB" dirty="0" err="1"/>
              <a:t>quis</a:t>
            </a:r>
            <a:r>
              <a:rPr lang="en-GB" dirty="0"/>
              <a:t> </a:t>
            </a:r>
            <a:r>
              <a:rPr lang="en-GB" dirty="0" err="1"/>
              <a:t>eleifend</a:t>
            </a:r>
            <a:r>
              <a:rPr lang="en-GB" dirty="0"/>
              <a:t> </a:t>
            </a:r>
            <a:r>
              <a:rPr lang="en-GB" dirty="0" err="1"/>
              <a:t>quam</a:t>
            </a:r>
            <a:r>
              <a:rPr lang="en-GB" dirty="0"/>
              <a:t>. Mi </a:t>
            </a:r>
            <a:r>
              <a:rPr lang="en-GB" dirty="0" err="1"/>
              <a:t>proin</a:t>
            </a:r>
            <a:r>
              <a:rPr lang="en-GB" dirty="0"/>
              <a:t> </a:t>
            </a:r>
            <a:r>
              <a:rPr lang="en-GB" dirty="0" err="1"/>
              <a:t>sed</a:t>
            </a:r>
            <a:r>
              <a:rPr lang="en-GB" dirty="0"/>
              <a:t> libero </a:t>
            </a:r>
            <a:r>
              <a:rPr lang="en-GB" dirty="0" err="1"/>
              <a:t>enim</a:t>
            </a:r>
            <a:r>
              <a:rPr lang="en-GB" dirty="0"/>
              <a:t> </a:t>
            </a:r>
            <a:r>
              <a:rPr lang="en-GB" dirty="0" err="1"/>
              <a:t>sed</a:t>
            </a:r>
            <a:r>
              <a:rPr lang="en-GB" dirty="0"/>
              <a:t> </a:t>
            </a:r>
            <a:r>
              <a:rPr lang="en-GB" dirty="0" err="1"/>
              <a:t>faucibus</a:t>
            </a:r>
            <a:r>
              <a:rPr lang="en-GB" dirty="0"/>
              <a:t> </a:t>
            </a:r>
            <a:r>
              <a:rPr lang="en-GB" dirty="0" err="1"/>
              <a:t>turpis</a:t>
            </a:r>
            <a:r>
              <a:rPr lang="en-GB" dirty="0"/>
              <a:t> in </a:t>
            </a:r>
            <a:r>
              <a:rPr lang="en-GB" dirty="0" err="1"/>
              <a:t>eu</a:t>
            </a:r>
            <a:r>
              <a:rPr lang="en-GB" dirty="0"/>
              <a:t>. </a:t>
            </a:r>
            <a:r>
              <a:rPr lang="en-GB" dirty="0" err="1"/>
              <a:t>Pellentesque</a:t>
            </a:r>
            <a:r>
              <a:rPr lang="en-GB" dirty="0"/>
              <a:t> sit </a:t>
            </a:r>
            <a:r>
              <a:rPr lang="en-GB" dirty="0" err="1"/>
              <a:t>amet</a:t>
            </a:r>
            <a:r>
              <a:rPr lang="en-GB" dirty="0"/>
              <a:t> </a:t>
            </a:r>
            <a:r>
              <a:rPr lang="en-GB" dirty="0" err="1"/>
              <a:t>porttitor</a:t>
            </a:r>
            <a:r>
              <a:rPr lang="en-GB" dirty="0"/>
              <a:t> </a:t>
            </a:r>
            <a:r>
              <a:rPr lang="en-GB" dirty="0" err="1"/>
              <a:t>eget</a:t>
            </a:r>
            <a:r>
              <a:rPr lang="en-GB" dirty="0"/>
              <a:t> </a:t>
            </a:r>
            <a:r>
              <a:rPr lang="en-GB" dirty="0" err="1"/>
              <a:t>dolor</a:t>
            </a:r>
            <a:r>
              <a:rPr lang="en-GB" dirty="0"/>
              <a:t>. </a:t>
            </a:r>
            <a:r>
              <a:rPr lang="en-GB" dirty="0" err="1"/>
              <a:t>Molestie</a:t>
            </a:r>
            <a:r>
              <a:rPr lang="en-GB" dirty="0"/>
              <a:t> </a:t>
            </a:r>
            <a:r>
              <a:rPr lang="en-GB" dirty="0" err="1"/>
              <a:t>nunc</a:t>
            </a:r>
            <a:r>
              <a:rPr lang="en-GB" dirty="0"/>
              <a:t> non </a:t>
            </a:r>
            <a:r>
              <a:rPr lang="en-GB" dirty="0" err="1"/>
              <a:t>blandit</a:t>
            </a:r>
            <a:r>
              <a:rPr lang="en-GB" dirty="0"/>
              <a:t> </a:t>
            </a:r>
            <a:r>
              <a:rPr lang="en-GB" dirty="0" err="1"/>
              <a:t>massa</a:t>
            </a:r>
            <a:r>
              <a:rPr lang="en-GB" dirty="0"/>
              <a:t> </a:t>
            </a:r>
            <a:r>
              <a:rPr lang="en-GB" dirty="0" err="1"/>
              <a:t>enim</a:t>
            </a:r>
            <a:r>
              <a:rPr lang="en-GB" dirty="0"/>
              <a:t> </a:t>
            </a:r>
            <a:r>
              <a:rPr lang="en-GB" dirty="0" err="1"/>
              <a:t>nec</a:t>
            </a:r>
            <a:r>
              <a:rPr lang="en-GB" dirty="0"/>
              <a:t> dui </a:t>
            </a:r>
            <a:r>
              <a:rPr lang="en-GB" dirty="0" err="1"/>
              <a:t>nunc</a:t>
            </a:r>
            <a:r>
              <a:rPr lang="en-GB" dirty="0"/>
              <a:t>. </a:t>
            </a:r>
            <a:r>
              <a:rPr lang="en-GB" dirty="0" err="1"/>
              <a:t>Diam</a:t>
            </a:r>
            <a:r>
              <a:rPr lang="en-GB" dirty="0"/>
              <a:t> </a:t>
            </a:r>
            <a:r>
              <a:rPr lang="en-GB" dirty="0" err="1"/>
              <a:t>maecenas</a:t>
            </a:r>
            <a:r>
              <a:rPr lang="en-GB" dirty="0"/>
              <a:t> </a:t>
            </a:r>
            <a:r>
              <a:rPr lang="en-GB" dirty="0" err="1"/>
              <a:t>sed</a:t>
            </a:r>
            <a:r>
              <a:rPr lang="en-GB" dirty="0"/>
              <a:t> </a:t>
            </a:r>
            <a:r>
              <a:rPr lang="en-GB" dirty="0" err="1"/>
              <a:t>enim</a:t>
            </a:r>
            <a:r>
              <a:rPr lang="en-GB" dirty="0"/>
              <a:t> </a:t>
            </a:r>
            <a:r>
              <a:rPr lang="en-GB" dirty="0" err="1"/>
              <a:t>ut</a:t>
            </a:r>
            <a:r>
              <a:rPr lang="en-GB" dirty="0"/>
              <a:t> sem. </a:t>
            </a:r>
            <a:r>
              <a:rPr lang="en-GB" dirty="0" err="1"/>
              <a:t>Viverra</a:t>
            </a:r>
            <a:r>
              <a:rPr lang="en-GB" dirty="0"/>
              <a:t> </a:t>
            </a:r>
            <a:r>
              <a:rPr lang="en-GB" dirty="0" err="1"/>
              <a:t>orci</a:t>
            </a:r>
            <a:r>
              <a:rPr lang="en-GB" dirty="0"/>
              <a:t> </a:t>
            </a:r>
            <a:r>
              <a:rPr lang="en-GB" dirty="0" err="1"/>
              <a:t>sagittis</a:t>
            </a:r>
            <a:r>
              <a:rPr lang="en-GB" dirty="0"/>
              <a:t> </a:t>
            </a:r>
            <a:r>
              <a:rPr lang="en-GB" dirty="0" err="1"/>
              <a:t>eu</a:t>
            </a:r>
            <a:r>
              <a:rPr lang="en-GB" dirty="0"/>
              <a:t> </a:t>
            </a:r>
            <a:r>
              <a:rPr lang="en-GB" dirty="0" err="1"/>
              <a:t>volutpat</a:t>
            </a:r>
            <a:r>
              <a:rPr lang="en-GB" dirty="0"/>
              <a:t> </a:t>
            </a:r>
            <a:r>
              <a:rPr lang="en-GB" dirty="0" err="1"/>
              <a:t>odio</a:t>
            </a:r>
            <a:r>
              <a:rPr lang="en-GB" dirty="0"/>
              <a:t>. Purus non </a:t>
            </a:r>
            <a:r>
              <a:rPr lang="en-GB" dirty="0" err="1"/>
              <a:t>enim</a:t>
            </a:r>
            <a:r>
              <a:rPr lang="en-GB" dirty="0"/>
              <a:t> </a:t>
            </a:r>
            <a:r>
              <a:rPr lang="en-GB" dirty="0" err="1"/>
              <a:t>praesent</a:t>
            </a:r>
            <a:r>
              <a:rPr lang="en-GB" dirty="0"/>
              <a:t> </a:t>
            </a:r>
            <a:r>
              <a:rPr lang="en-GB" dirty="0" err="1"/>
              <a:t>elementum</a:t>
            </a:r>
            <a:r>
              <a:rPr lang="en-GB" dirty="0"/>
              <a:t>.</a:t>
            </a:r>
          </a:p>
          <a:p>
            <a:pPr lvl="0"/>
            <a:endParaRPr lang="en-GB" dirty="0"/>
          </a:p>
          <a:p>
            <a:pPr lvl="0"/>
            <a:r>
              <a:rPr lang="en-GB" dirty="0"/>
              <a:t>At </a:t>
            </a:r>
            <a:r>
              <a:rPr lang="en-GB" dirty="0" err="1"/>
              <a:t>lectus</a:t>
            </a:r>
            <a:r>
              <a:rPr lang="en-GB" dirty="0"/>
              <a:t> </a:t>
            </a:r>
            <a:r>
              <a:rPr lang="en-GB" dirty="0" err="1"/>
              <a:t>urna</a:t>
            </a:r>
            <a:r>
              <a:rPr lang="en-GB" dirty="0"/>
              <a:t> </a:t>
            </a:r>
            <a:r>
              <a:rPr lang="en-GB" dirty="0" err="1"/>
              <a:t>duis</a:t>
            </a:r>
            <a:r>
              <a:rPr lang="en-GB" dirty="0"/>
              <a:t> convallis </a:t>
            </a:r>
            <a:r>
              <a:rPr lang="en-GB" dirty="0" err="1"/>
              <a:t>convallis</a:t>
            </a:r>
            <a:r>
              <a:rPr lang="en-GB" dirty="0"/>
              <a:t>. Nunc </a:t>
            </a:r>
            <a:r>
              <a:rPr lang="en-GB" dirty="0" err="1"/>
              <a:t>sed</a:t>
            </a:r>
            <a:r>
              <a:rPr lang="en-GB" dirty="0"/>
              <a:t> </a:t>
            </a:r>
            <a:r>
              <a:rPr lang="en-GB" dirty="0" err="1"/>
              <a:t>augue</a:t>
            </a:r>
            <a:r>
              <a:rPr lang="en-GB" dirty="0"/>
              <a:t> </a:t>
            </a:r>
            <a:r>
              <a:rPr lang="en-GB" dirty="0" err="1"/>
              <a:t>lacus</a:t>
            </a:r>
            <a:r>
              <a:rPr lang="en-GB" dirty="0"/>
              <a:t> </a:t>
            </a:r>
            <a:r>
              <a:rPr lang="en-GB" dirty="0" err="1"/>
              <a:t>viverra</a:t>
            </a:r>
            <a:r>
              <a:rPr lang="en-GB" dirty="0"/>
              <a:t> vitae </a:t>
            </a:r>
            <a:r>
              <a:rPr lang="en-GB" dirty="0" err="1"/>
              <a:t>congue</a:t>
            </a:r>
            <a:r>
              <a:rPr lang="en-GB" dirty="0"/>
              <a:t> </a:t>
            </a:r>
            <a:r>
              <a:rPr lang="en-GB" dirty="0" err="1"/>
              <a:t>eu</a:t>
            </a:r>
            <a:r>
              <a:rPr lang="en-GB" dirty="0"/>
              <a:t> </a:t>
            </a:r>
            <a:r>
              <a:rPr lang="en-GB" dirty="0" err="1"/>
              <a:t>consequat</a:t>
            </a:r>
            <a:r>
              <a:rPr lang="en-GB" dirty="0"/>
              <a:t>. Fermentum </a:t>
            </a:r>
            <a:r>
              <a:rPr lang="en-GB" dirty="0" err="1"/>
              <a:t>leo</a:t>
            </a:r>
            <a:r>
              <a:rPr lang="en-GB" dirty="0"/>
              <a:t> </a:t>
            </a:r>
            <a:r>
              <a:rPr lang="en-GB" dirty="0" err="1"/>
              <a:t>vel</a:t>
            </a:r>
            <a:r>
              <a:rPr lang="en-GB" dirty="0"/>
              <a:t> </a:t>
            </a:r>
            <a:r>
              <a:rPr lang="en-GB" dirty="0" err="1"/>
              <a:t>orci</a:t>
            </a:r>
            <a:r>
              <a:rPr lang="en-GB" dirty="0"/>
              <a:t> porta non pulvinar </a:t>
            </a:r>
            <a:r>
              <a:rPr lang="en-GB" dirty="0" err="1"/>
              <a:t>neque</a:t>
            </a:r>
            <a:r>
              <a:rPr lang="en-GB" dirty="0"/>
              <a:t> </a:t>
            </a:r>
            <a:r>
              <a:rPr lang="en-GB" dirty="0" err="1"/>
              <a:t>laoreet</a:t>
            </a:r>
            <a:r>
              <a:rPr lang="en-GB" dirty="0"/>
              <a:t>. Nisi </a:t>
            </a:r>
            <a:r>
              <a:rPr lang="en-GB" dirty="0" err="1"/>
              <a:t>quis</a:t>
            </a:r>
            <a:r>
              <a:rPr lang="en-GB" dirty="0"/>
              <a:t> </a:t>
            </a:r>
            <a:r>
              <a:rPr lang="en-GB" dirty="0" err="1"/>
              <a:t>eleifend</a:t>
            </a:r>
            <a:r>
              <a:rPr lang="en-GB" dirty="0"/>
              <a:t> </a:t>
            </a:r>
            <a:r>
              <a:rPr lang="en-GB" dirty="0" err="1"/>
              <a:t>quam</a:t>
            </a:r>
            <a:r>
              <a:rPr lang="en-GB" dirty="0"/>
              <a:t> </a:t>
            </a:r>
            <a:r>
              <a:rPr lang="en-GB" dirty="0" err="1"/>
              <a:t>adipiscing</a:t>
            </a:r>
            <a:r>
              <a:rPr lang="en-GB" dirty="0"/>
              <a:t> vitae </a:t>
            </a:r>
            <a:r>
              <a:rPr lang="en-GB" dirty="0" err="1"/>
              <a:t>proin</a:t>
            </a:r>
            <a:r>
              <a:rPr lang="en-GB" dirty="0"/>
              <a:t> </a:t>
            </a:r>
            <a:r>
              <a:rPr lang="en-GB" dirty="0" err="1"/>
              <a:t>sagittis</a:t>
            </a:r>
            <a:r>
              <a:rPr lang="en-GB" dirty="0"/>
              <a:t> </a:t>
            </a:r>
            <a:r>
              <a:rPr lang="en-GB" dirty="0" err="1"/>
              <a:t>nisl</a:t>
            </a:r>
            <a:r>
              <a:rPr lang="en-GB" dirty="0"/>
              <a:t>. Ac </a:t>
            </a:r>
            <a:r>
              <a:rPr lang="en-GB" dirty="0" err="1"/>
              <a:t>tincidunt</a:t>
            </a:r>
            <a:r>
              <a:rPr lang="en-GB" dirty="0"/>
              <a:t> vitae semper </a:t>
            </a:r>
            <a:r>
              <a:rPr lang="en-GB" dirty="0" err="1"/>
              <a:t>quis</a:t>
            </a:r>
            <a:r>
              <a:rPr lang="en-GB" dirty="0"/>
              <a:t> </a:t>
            </a:r>
            <a:r>
              <a:rPr lang="en-GB" dirty="0" err="1"/>
              <a:t>lectus</a:t>
            </a:r>
            <a:r>
              <a:rPr lang="en-GB" dirty="0"/>
              <a:t> </a:t>
            </a:r>
            <a:r>
              <a:rPr lang="en-GB" dirty="0" err="1"/>
              <a:t>nulla</a:t>
            </a:r>
            <a:r>
              <a:rPr lang="en-GB" dirty="0"/>
              <a:t> at. At </a:t>
            </a:r>
            <a:r>
              <a:rPr lang="en-GB" dirty="0" err="1"/>
              <a:t>elementum</a:t>
            </a:r>
            <a:r>
              <a:rPr lang="en-GB" dirty="0"/>
              <a:t> </a:t>
            </a:r>
            <a:r>
              <a:rPr lang="en-GB" dirty="0" err="1"/>
              <a:t>eu</a:t>
            </a:r>
            <a:r>
              <a:rPr lang="en-GB" dirty="0"/>
              <a:t> </a:t>
            </a:r>
            <a:r>
              <a:rPr lang="en-GB" dirty="0" err="1"/>
              <a:t>facilisis</a:t>
            </a:r>
            <a:r>
              <a:rPr lang="en-GB" dirty="0"/>
              <a:t> </a:t>
            </a:r>
            <a:r>
              <a:rPr lang="en-GB" dirty="0" err="1"/>
              <a:t>sed</a:t>
            </a:r>
            <a:r>
              <a:rPr lang="en-GB" dirty="0"/>
              <a:t> </a:t>
            </a:r>
            <a:r>
              <a:rPr lang="en-GB" dirty="0" err="1"/>
              <a:t>odio</a:t>
            </a:r>
            <a:r>
              <a:rPr lang="en-GB" dirty="0"/>
              <a:t> </a:t>
            </a:r>
            <a:r>
              <a:rPr lang="en-GB" dirty="0" err="1"/>
              <a:t>morbi</a:t>
            </a:r>
            <a:r>
              <a:rPr lang="en-GB" dirty="0"/>
              <a:t> </a:t>
            </a:r>
            <a:r>
              <a:rPr lang="en-GB" dirty="0" err="1"/>
              <a:t>quis</a:t>
            </a:r>
            <a:r>
              <a:rPr lang="en-GB" dirty="0"/>
              <a:t> </a:t>
            </a:r>
            <a:r>
              <a:rPr lang="en-GB" dirty="0" err="1"/>
              <a:t>commodo</a:t>
            </a:r>
            <a:r>
              <a:rPr lang="en-GB" dirty="0"/>
              <a:t> </a:t>
            </a:r>
            <a:r>
              <a:rPr lang="en-GB" dirty="0" err="1"/>
              <a:t>odio</a:t>
            </a:r>
            <a:r>
              <a:rPr lang="en-GB" dirty="0"/>
              <a:t>. </a:t>
            </a:r>
            <a:r>
              <a:rPr lang="en-GB" dirty="0" err="1"/>
              <a:t>Posuere</a:t>
            </a:r>
            <a:r>
              <a:rPr lang="en-GB" dirty="0"/>
              <a:t> </a:t>
            </a:r>
            <a:r>
              <a:rPr lang="en-GB" dirty="0" err="1"/>
              <a:t>sollicitudin</a:t>
            </a:r>
            <a:r>
              <a:rPr lang="en-GB" dirty="0"/>
              <a:t> </a:t>
            </a:r>
            <a:r>
              <a:rPr lang="en-GB" dirty="0" err="1"/>
              <a:t>aliquam</a:t>
            </a:r>
            <a:r>
              <a:rPr lang="en-GB" dirty="0"/>
              <a:t> </a:t>
            </a:r>
            <a:r>
              <a:rPr lang="en-GB" dirty="0" err="1"/>
              <a:t>ultrices</a:t>
            </a:r>
            <a:r>
              <a:rPr lang="en-GB" dirty="0"/>
              <a:t> </a:t>
            </a:r>
            <a:r>
              <a:rPr lang="en-GB" dirty="0" err="1"/>
              <a:t>sagittis</a:t>
            </a:r>
            <a:r>
              <a:rPr lang="en-GB" dirty="0"/>
              <a:t> </a:t>
            </a:r>
            <a:r>
              <a:rPr lang="en-GB" dirty="0" err="1"/>
              <a:t>orci</a:t>
            </a:r>
            <a:r>
              <a:rPr lang="en-GB" dirty="0"/>
              <a:t>. </a:t>
            </a:r>
            <a:r>
              <a:rPr lang="en-GB" dirty="0" err="1"/>
              <a:t>Egestas</a:t>
            </a:r>
            <a:r>
              <a:rPr lang="en-GB" dirty="0"/>
              <a:t> </a:t>
            </a:r>
            <a:r>
              <a:rPr lang="en-GB" dirty="0" err="1"/>
              <a:t>tellus</a:t>
            </a:r>
            <a:r>
              <a:rPr lang="en-GB" dirty="0"/>
              <a:t> </a:t>
            </a:r>
            <a:r>
              <a:rPr lang="en-GB" dirty="0" err="1"/>
              <a:t>rutrum</a:t>
            </a:r>
            <a:r>
              <a:rPr lang="en-GB" dirty="0"/>
              <a:t> </a:t>
            </a:r>
            <a:r>
              <a:rPr lang="en-GB" dirty="0" err="1"/>
              <a:t>tellus</a:t>
            </a:r>
            <a:r>
              <a:rPr lang="en-GB" dirty="0"/>
              <a:t> </a:t>
            </a:r>
            <a:r>
              <a:rPr lang="en-GB" dirty="0" err="1"/>
              <a:t>pellentesque</a:t>
            </a:r>
            <a:r>
              <a:rPr lang="en-GB" dirty="0"/>
              <a:t> </a:t>
            </a:r>
            <a:r>
              <a:rPr lang="en-GB" dirty="0" err="1"/>
              <a:t>eu</a:t>
            </a:r>
            <a:r>
              <a:rPr lang="en-GB" dirty="0"/>
              <a:t>. Purus </a:t>
            </a:r>
            <a:r>
              <a:rPr lang="en-GB" dirty="0" err="1"/>
              <a:t>viverra</a:t>
            </a:r>
            <a:r>
              <a:rPr lang="en-GB" dirty="0"/>
              <a:t> </a:t>
            </a:r>
            <a:r>
              <a:rPr lang="en-GB" dirty="0" err="1"/>
              <a:t>accumsan</a:t>
            </a:r>
            <a:r>
              <a:rPr lang="en-GB" dirty="0"/>
              <a:t> in </a:t>
            </a:r>
            <a:r>
              <a:rPr lang="en-GB" dirty="0" err="1"/>
              <a:t>nisl</a:t>
            </a:r>
            <a:r>
              <a:rPr lang="en-GB" dirty="0"/>
              <a:t> nisi </a:t>
            </a:r>
            <a:r>
              <a:rPr lang="en-GB" dirty="0" err="1"/>
              <a:t>scelerisque</a:t>
            </a:r>
            <a:r>
              <a:rPr lang="en-GB" dirty="0"/>
              <a:t> </a:t>
            </a:r>
            <a:r>
              <a:rPr lang="en-GB" dirty="0" err="1"/>
              <a:t>eu</a:t>
            </a:r>
            <a:r>
              <a:rPr lang="en-GB" dirty="0"/>
              <a:t> </a:t>
            </a:r>
            <a:r>
              <a:rPr lang="en-GB" dirty="0" err="1"/>
              <a:t>ultrices</a:t>
            </a:r>
            <a:r>
              <a:rPr lang="en-GB" dirty="0"/>
              <a:t> vitae. A </a:t>
            </a:r>
            <a:r>
              <a:rPr lang="en-GB" dirty="0" err="1"/>
              <a:t>condimentum</a:t>
            </a:r>
            <a:r>
              <a:rPr lang="en-GB" dirty="0"/>
              <a:t> vitae </a:t>
            </a:r>
            <a:r>
              <a:rPr lang="en-GB" dirty="0" err="1"/>
              <a:t>sapien</a:t>
            </a:r>
            <a:r>
              <a:rPr lang="en-GB" dirty="0"/>
              <a:t> </a:t>
            </a:r>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a:t>
            </a:r>
            <a:r>
              <a:rPr lang="en-GB" dirty="0" err="1"/>
              <a:t>Arcu</a:t>
            </a:r>
            <a:r>
              <a:rPr lang="en-GB" dirty="0"/>
              <a:t> vitae </a:t>
            </a:r>
            <a:r>
              <a:rPr lang="en-GB" dirty="0" err="1"/>
              <a:t>elementum</a:t>
            </a:r>
            <a:r>
              <a:rPr lang="en-GB" dirty="0"/>
              <a:t> </a:t>
            </a:r>
            <a:r>
              <a:rPr lang="en-GB" dirty="0" err="1"/>
              <a:t>curabitur</a:t>
            </a:r>
            <a:r>
              <a:rPr lang="en-GB" dirty="0"/>
              <a:t> vitae </a:t>
            </a:r>
            <a:r>
              <a:rPr lang="en-GB" dirty="0" err="1"/>
              <a:t>nunc</a:t>
            </a:r>
            <a:r>
              <a:rPr lang="en-GB" dirty="0"/>
              <a:t> </a:t>
            </a:r>
            <a:r>
              <a:rPr lang="en-GB" dirty="0" err="1"/>
              <a:t>sed</a:t>
            </a:r>
            <a:r>
              <a:rPr lang="en-GB" dirty="0"/>
              <a:t> </a:t>
            </a:r>
            <a:r>
              <a:rPr lang="en-GB" dirty="0" err="1"/>
              <a:t>velit</a:t>
            </a:r>
            <a:r>
              <a:rPr lang="en-GB" dirty="0"/>
              <a:t> </a:t>
            </a:r>
            <a:r>
              <a:rPr lang="en-GB" dirty="0" err="1"/>
              <a:t>dignissim</a:t>
            </a:r>
            <a:r>
              <a:rPr lang="en-GB" dirty="0"/>
              <a:t>.</a:t>
            </a:r>
          </a:p>
        </p:txBody>
      </p:sp>
    </p:spTree>
    <p:extLst>
      <p:ext uri="{BB962C8B-B14F-4D97-AF65-F5344CB8AC3E}">
        <p14:creationId xmlns:p14="http://schemas.microsoft.com/office/powerpoint/2010/main" val="169538658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3 layout 3">
    <p:bg>
      <p:bgRef idx="1001">
        <a:schemeClr val="bg1"/>
      </p:bgRef>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38D954E2-378A-0D5E-F438-C71187044CD7}"/>
              </a:ext>
            </a:extLst>
          </p:cNvPr>
          <p:cNvSpPr/>
          <p:nvPr/>
        </p:nvSpPr>
        <p:spPr>
          <a:xfrm>
            <a:off x="0" y="1"/>
            <a:ext cx="12175836" cy="6858001"/>
          </a:xfrm>
          <a:custGeom>
            <a:avLst/>
            <a:gdLst>
              <a:gd name="connsiteX0" fmla="*/ 0 w 12175836"/>
              <a:gd name="connsiteY0" fmla="*/ 1847676 h 6858001"/>
              <a:gd name="connsiteX1" fmla="*/ 2111161 w 12175836"/>
              <a:gd name="connsiteY1" fmla="*/ 6858001 h 6858001"/>
              <a:gd name="connsiteX2" fmla="*/ 0 w 12175836"/>
              <a:gd name="connsiteY2" fmla="*/ 6858001 h 6858001"/>
              <a:gd name="connsiteX3" fmla="*/ 6022276 w 12175836"/>
              <a:gd name="connsiteY3" fmla="*/ 0 h 6858001"/>
              <a:gd name="connsiteX4" fmla="*/ 12175836 w 12175836"/>
              <a:gd name="connsiteY4" fmla="*/ 0 h 6858001"/>
              <a:gd name="connsiteX5" fmla="*/ 12175836 w 12175836"/>
              <a:gd name="connsiteY5" fmla="*/ 6858001 h 6858001"/>
              <a:gd name="connsiteX6" fmla="*/ 6022276 w 12175836"/>
              <a:gd name="connsiteY6"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75836" h="6858001">
                <a:moveTo>
                  <a:pt x="0" y="1847676"/>
                </a:moveTo>
                <a:lnTo>
                  <a:pt x="2111161" y="6858001"/>
                </a:lnTo>
                <a:lnTo>
                  <a:pt x="0" y="6858001"/>
                </a:lnTo>
                <a:close/>
                <a:moveTo>
                  <a:pt x="6022276" y="0"/>
                </a:moveTo>
                <a:lnTo>
                  <a:pt x="12175836" y="0"/>
                </a:lnTo>
                <a:lnTo>
                  <a:pt x="12175836" y="6858001"/>
                </a:lnTo>
                <a:lnTo>
                  <a:pt x="6022276" y="6858001"/>
                </a:lnTo>
                <a:close/>
              </a:path>
            </a:pathLst>
          </a:custGeom>
          <a:solidFill>
            <a:schemeClr val="accent2"/>
          </a:solidFill>
          <a:ln w="428819" cap="flat">
            <a:noFill/>
            <a:prstDash val="solid"/>
            <a:miter/>
          </a:ln>
        </p:spPr>
        <p:txBody>
          <a:bodyPr rtlCol="0" anchor="ctr"/>
          <a:lstStyle/>
          <a:p>
            <a:endParaRPr lang="en-GB" dirty="0">
              <a:latin typeface="Familjen Grotesk" pitchFamily="2" charset="0"/>
            </a:endParaRPr>
          </a:p>
        </p:txBody>
      </p:sp>
      <p:pic>
        <p:nvPicPr>
          <p:cNvPr id="22" name="Graphic 21">
            <a:extLst>
              <a:ext uri="{FF2B5EF4-FFF2-40B4-BE49-F238E27FC236}">
                <a16:creationId xmlns:a16="http://schemas.microsoft.com/office/drawing/2014/main" id="{B07C41DC-D4E3-5A92-DD69-6D6D0D1DC0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6223" y="5967767"/>
            <a:ext cx="637024" cy="383514"/>
          </a:xfrm>
          <a:prstGeom prst="rect">
            <a:avLst/>
          </a:prstGeom>
        </p:spPr>
      </p:pic>
      <p:sp>
        <p:nvSpPr>
          <p:cNvPr id="23" name="Text Placeholder 3">
            <a:extLst>
              <a:ext uri="{FF2B5EF4-FFF2-40B4-BE49-F238E27FC236}">
                <a16:creationId xmlns:a16="http://schemas.microsoft.com/office/drawing/2014/main" id="{ACFD9080-92D8-0468-0271-C6806D73EF89}"/>
              </a:ext>
            </a:extLst>
          </p:cNvPr>
          <p:cNvSpPr>
            <a:spLocks noGrp="1"/>
          </p:cNvSpPr>
          <p:nvPr>
            <p:ph type="body" sz="quarter" idx="32" hasCustomPrompt="1"/>
          </p:nvPr>
        </p:nvSpPr>
        <p:spPr>
          <a:xfrm>
            <a:off x="6598365" y="960172"/>
            <a:ext cx="5196113" cy="5199352"/>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Ac </a:t>
            </a:r>
            <a:r>
              <a:rPr lang="en-GB" dirty="0" err="1"/>
              <a:t>orci</a:t>
            </a:r>
            <a:r>
              <a:rPr lang="en-GB" dirty="0"/>
              <a:t> </a:t>
            </a:r>
            <a:r>
              <a:rPr lang="en-GB" dirty="0" err="1"/>
              <a:t>phasellus</a:t>
            </a:r>
            <a:r>
              <a:rPr lang="en-GB" dirty="0"/>
              <a:t> </a:t>
            </a:r>
            <a:r>
              <a:rPr lang="en-GB" dirty="0" err="1"/>
              <a:t>egestas</a:t>
            </a:r>
            <a:r>
              <a:rPr lang="en-GB" dirty="0"/>
              <a:t> </a:t>
            </a:r>
            <a:r>
              <a:rPr lang="en-GB" dirty="0" err="1"/>
              <a:t>tellus</a:t>
            </a:r>
            <a:r>
              <a:rPr lang="en-GB" dirty="0"/>
              <a:t> </a:t>
            </a:r>
            <a:r>
              <a:rPr lang="en-GB" dirty="0" err="1"/>
              <a:t>rutrum</a:t>
            </a:r>
            <a:r>
              <a:rPr lang="en-GB" dirty="0"/>
              <a:t> </a:t>
            </a:r>
            <a:r>
              <a:rPr lang="en-GB" dirty="0" err="1"/>
              <a:t>tellus</a:t>
            </a:r>
            <a:r>
              <a:rPr lang="en-GB" dirty="0"/>
              <a:t>. </a:t>
            </a:r>
            <a:r>
              <a:rPr lang="en-GB" dirty="0" err="1"/>
              <a:t>Sed</a:t>
            </a:r>
            <a:r>
              <a:rPr lang="en-GB" dirty="0"/>
              <a:t> </a:t>
            </a:r>
            <a:r>
              <a:rPr lang="en-GB" dirty="0" err="1"/>
              <a:t>euismod</a:t>
            </a:r>
            <a:r>
              <a:rPr lang="en-GB" dirty="0"/>
              <a:t> nisi porta lorem </a:t>
            </a:r>
            <a:r>
              <a:rPr lang="en-GB" dirty="0" err="1"/>
              <a:t>mollis</a:t>
            </a:r>
            <a:r>
              <a:rPr lang="en-GB" dirty="0"/>
              <a:t>. </a:t>
            </a:r>
            <a:r>
              <a:rPr lang="en-GB" dirty="0" err="1"/>
              <a:t>Nisl</a:t>
            </a:r>
            <a:r>
              <a:rPr lang="en-GB" dirty="0"/>
              <a:t> </a:t>
            </a:r>
            <a:r>
              <a:rPr lang="en-GB" dirty="0" err="1"/>
              <a:t>suscipit</a:t>
            </a:r>
            <a:r>
              <a:rPr lang="en-GB" dirty="0"/>
              <a:t> </a:t>
            </a:r>
            <a:r>
              <a:rPr lang="en-GB" dirty="0" err="1"/>
              <a:t>adipiscing</a:t>
            </a:r>
            <a:r>
              <a:rPr lang="en-GB" dirty="0"/>
              <a:t> </a:t>
            </a:r>
            <a:r>
              <a:rPr lang="en-GB" dirty="0" err="1"/>
              <a:t>bibendum</a:t>
            </a:r>
            <a:r>
              <a:rPr lang="en-GB" dirty="0"/>
              <a:t> </a:t>
            </a:r>
            <a:r>
              <a:rPr lang="en-GB" dirty="0" err="1"/>
              <a:t>est</a:t>
            </a:r>
            <a:r>
              <a:rPr lang="en-GB" dirty="0"/>
              <a:t> </a:t>
            </a:r>
            <a:r>
              <a:rPr lang="en-GB" dirty="0" err="1"/>
              <a:t>ultricies</a:t>
            </a:r>
            <a:r>
              <a:rPr lang="en-GB" dirty="0"/>
              <a:t>. </a:t>
            </a:r>
            <a:r>
              <a:rPr lang="en-GB" dirty="0" err="1"/>
              <a:t>Phasellus</a:t>
            </a:r>
            <a:r>
              <a:rPr lang="en-GB" dirty="0"/>
              <a:t> </a:t>
            </a:r>
            <a:r>
              <a:rPr lang="en-GB" dirty="0" err="1"/>
              <a:t>egestas</a:t>
            </a:r>
            <a:r>
              <a:rPr lang="en-GB" dirty="0"/>
              <a:t> </a:t>
            </a:r>
            <a:r>
              <a:rPr lang="en-GB" dirty="0" err="1"/>
              <a:t>tellus</a:t>
            </a:r>
            <a:r>
              <a:rPr lang="en-GB" dirty="0"/>
              <a:t> </a:t>
            </a:r>
            <a:r>
              <a:rPr lang="en-GB" dirty="0" err="1"/>
              <a:t>rutrum</a:t>
            </a:r>
            <a:r>
              <a:rPr lang="en-GB" dirty="0"/>
              <a:t> </a:t>
            </a:r>
            <a:r>
              <a:rPr lang="en-GB" dirty="0" err="1"/>
              <a:t>tellus</a:t>
            </a:r>
            <a:r>
              <a:rPr lang="en-GB" dirty="0"/>
              <a:t> </a:t>
            </a:r>
            <a:r>
              <a:rPr lang="en-GB" dirty="0" err="1"/>
              <a:t>pellentesque</a:t>
            </a:r>
            <a:r>
              <a:rPr lang="en-GB" dirty="0"/>
              <a:t>. </a:t>
            </a:r>
            <a:r>
              <a:rPr lang="en-GB" dirty="0" err="1"/>
              <a:t>Enim</a:t>
            </a:r>
            <a:r>
              <a:rPr lang="en-GB" dirty="0"/>
              <a:t> </a:t>
            </a:r>
            <a:r>
              <a:rPr lang="en-GB" dirty="0" err="1"/>
              <a:t>praesent</a:t>
            </a:r>
            <a:r>
              <a:rPr lang="en-GB" dirty="0"/>
              <a:t> </a:t>
            </a:r>
            <a:r>
              <a:rPr lang="en-GB" dirty="0" err="1"/>
              <a:t>elementum</a:t>
            </a:r>
            <a:r>
              <a:rPr lang="en-GB" dirty="0"/>
              <a:t> </a:t>
            </a:r>
            <a:r>
              <a:rPr lang="en-GB" dirty="0" err="1"/>
              <a:t>facilisis</a:t>
            </a:r>
            <a:r>
              <a:rPr lang="en-GB" dirty="0"/>
              <a:t> </a:t>
            </a:r>
            <a:r>
              <a:rPr lang="en-GB" dirty="0" err="1"/>
              <a:t>leo</a:t>
            </a:r>
            <a:r>
              <a:rPr lang="en-GB" dirty="0"/>
              <a:t> </a:t>
            </a:r>
            <a:r>
              <a:rPr lang="en-GB" dirty="0" err="1"/>
              <a:t>vel</a:t>
            </a:r>
            <a:r>
              <a:rPr lang="en-GB" dirty="0"/>
              <a:t> </a:t>
            </a:r>
            <a:r>
              <a:rPr lang="en-GB" dirty="0" err="1"/>
              <a:t>fringilla</a:t>
            </a:r>
            <a:r>
              <a:rPr lang="en-GB" dirty="0"/>
              <a:t> est. Tellus </a:t>
            </a:r>
            <a:r>
              <a:rPr lang="en-GB" dirty="0" err="1"/>
              <a:t>mauris</a:t>
            </a:r>
            <a:r>
              <a:rPr lang="en-GB" dirty="0"/>
              <a:t> a </a:t>
            </a:r>
            <a:r>
              <a:rPr lang="en-GB" dirty="0" err="1"/>
              <a:t>diam</a:t>
            </a:r>
            <a:r>
              <a:rPr lang="en-GB" dirty="0"/>
              <a:t> </a:t>
            </a:r>
            <a:r>
              <a:rPr lang="en-GB" dirty="0" err="1"/>
              <a:t>maecenas</a:t>
            </a:r>
            <a:r>
              <a:rPr lang="en-GB" dirty="0"/>
              <a:t> </a:t>
            </a:r>
            <a:r>
              <a:rPr lang="en-GB" dirty="0" err="1"/>
              <a:t>sed</a:t>
            </a:r>
            <a:r>
              <a:rPr lang="en-GB" dirty="0"/>
              <a:t> </a:t>
            </a:r>
            <a:r>
              <a:rPr lang="en-GB" dirty="0" err="1"/>
              <a:t>enim</a:t>
            </a:r>
            <a:r>
              <a:rPr lang="en-GB" dirty="0"/>
              <a:t> </a:t>
            </a:r>
            <a:r>
              <a:rPr lang="en-GB" dirty="0" err="1"/>
              <a:t>ut</a:t>
            </a:r>
            <a:r>
              <a:rPr lang="en-GB" dirty="0"/>
              <a:t> </a:t>
            </a:r>
            <a:r>
              <a:rPr lang="en-GB" dirty="0" err="1"/>
              <a:t>sem</a:t>
            </a:r>
            <a:r>
              <a:rPr lang="en-GB" dirty="0"/>
              <a:t> </a:t>
            </a:r>
            <a:r>
              <a:rPr lang="en-GB" dirty="0" err="1"/>
              <a:t>viverra</a:t>
            </a:r>
            <a:r>
              <a:rPr lang="en-GB" dirty="0"/>
              <a:t>. </a:t>
            </a:r>
            <a:r>
              <a:rPr lang="en-GB" dirty="0" err="1"/>
              <a:t>Elementum</a:t>
            </a:r>
            <a:r>
              <a:rPr lang="en-GB" dirty="0"/>
              <a:t> nisi </a:t>
            </a:r>
            <a:r>
              <a:rPr lang="en-GB" dirty="0" err="1"/>
              <a:t>quis</a:t>
            </a:r>
            <a:r>
              <a:rPr lang="en-GB" dirty="0"/>
              <a:t> </a:t>
            </a:r>
            <a:r>
              <a:rPr lang="en-GB" dirty="0" err="1"/>
              <a:t>eleifend</a:t>
            </a:r>
            <a:r>
              <a:rPr lang="en-GB" dirty="0"/>
              <a:t> </a:t>
            </a:r>
            <a:r>
              <a:rPr lang="en-GB" dirty="0" err="1"/>
              <a:t>quam</a:t>
            </a:r>
            <a:r>
              <a:rPr lang="en-GB" dirty="0"/>
              <a:t>. Mi </a:t>
            </a:r>
            <a:r>
              <a:rPr lang="en-GB" dirty="0" err="1"/>
              <a:t>proin</a:t>
            </a:r>
            <a:r>
              <a:rPr lang="en-GB" dirty="0"/>
              <a:t> </a:t>
            </a:r>
            <a:r>
              <a:rPr lang="en-GB" dirty="0" err="1"/>
              <a:t>sed</a:t>
            </a:r>
            <a:r>
              <a:rPr lang="en-GB" dirty="0"/>
              <a:t> libero </a:t>
            </a:r>
            <a:r>
              <a:rPr lang="en-GB" dirty="0" err="1"/>
              <a:t>enim</a:t>
            </a:r>
            <a:r>
              <a:rPr lang="en-GB" dirty="0"/>
              <a:t> </a:t>
            </a:r>
            <a:r>
              <a:rPr lang="en-GB" dirty="0" err="1"/>
              <a:t>sed</a:t>
            </a:r>
            <a:r>
              <a:rPr lang="en-GB" dirty="0"/>
              <a:t> </a:t>
            </a:r>
            <a:r>
              <a:rPr lang="en-GB" dirty="0" err="1"/>
              <a:t>faucibus</a:t>
            </a:r>
            <a:r>
              <a:rPr lang="en-GB" dirty="0"/>
              <a:t> </a:t>
            </a:r>
            <a:r>
              <a:rPr lang="en-GB" dirty="0" err="1"/>
              <a:t>turpis</a:t>
            </a:r>
            <a:r>
              <a:rPr lang="en-GB" dirty="0"/>
              <a:t> in </a:t>
            </a:r>
            <a:r>
              <a:rPr lang="en-GB" dirty="0" err="1"/>
              <a:t>eu</a:t>
            </a:r>
            <a:r>
              <a:rPr lang="en-GB" dirty="0"/>
              <a:t>. </a:t>
            </a:r>
            <a:r>
              <a:rPr lang="en-GB" dirty="0" err="1"/>
              <a:t>Pellentesque</a:t>
            </a:r>
            <a:r>
              <a:rPr lang="en-GB" dirty="0"/>
              <a:t> sit </a:t>
            </a:r>
            <a:r>
              <a:rPr lang="en-GB" dirty="0" err="1"/>
              <a:t>amet</a:t>
            </a:r>
            <a:r>
              <a:rPr lang="en-GB" dirty="0"/>
              <a:t> </a:t>
            </a:r>
            <a:r>
              <a:rPr lang="en-GB" dirty="0" err="1"/>
              <a:t>porttitor</a:t>
            </a:r>
            <a:r>
              <a:rPr lang="en-GB" dirty="0"/>
              <a:t> </a:t>
            </a:r>
            <a:r>
              <a:rPr lang="en-GB" dirty="0" err="1"/>
              <a:t>eget</a:t>
            </a:r>
            <a:r>
              <a:rPr lang="en-GB" dirty="0"/>
              <a:t> </a:t>
            </a:r>
            <a:r>
              <a:rPr lang="en-GB" dirty="0" err="1"/>
              <a:t>dolor</a:t>
            </a:r>
            <a:r>
              <a:rPr lang="en-GB" dirty="0"/>
              <a:t>. </a:t>
            </a:r>
            <a:r>
              <a:rPr lang="en-GB" dirty="0" err="1"/>
              <a:t>Molestie</a:t>
            </a:r>
            <a:r>
              <a:rPr lang="en-GB" dirty="0"/>
              <a:t> </a:t>
            </a:r>
            <a:r>
              <a:rPr lang="en-GB" dirty="0" err="1"/>
              <a:t>nunc</a:t>
            </a:r>
            <a:r>
              <a:rPr lang="en-GB" dirty="0"/>
              <a:t> non </a:t>
            </a:r>
            <a:r>
              <a:rPr lang="en-GB" dirty="0" err="1"/>
              <a:t>blandit</a:t>
            </a:r>
            <a:r>
              <a:rPr lang="en-GB" dirty="0"/>
              <a:t> </a:t>
            </a:r>
            <a:r>
              <a:rPr lang="en-GB" dirty="0" err="1"/>
              <a:t>massa</a:t>
            </a:r>
            <a:r>
              <a:rPr lang="en-GB" dirty="0"/>
              <a:t> </a:t>
            </a:r>
            <a:r>
              <a:rPr lang="en-GB" dirty="0" err="1"/>
              <a:t>enim</a:t>
            </a:r>
            <a:r>
              <a:rPr lang="en-GB" dirty="0"/>
              <a:t> </a:t>
            </a:r>
            <a:r>
              <a:rPr lang="en-GB" dirty="0" err="1"/>
              <a:t>nec</a:t>
            </a:r>
            <a:r>
              <a:rPr lang="en-GB" dirty="0"/>
              <a:t> dui </a:t>
            </a:r>
            <a:r>
              <a:rPr lang="en-GB" dirty="0" err="1"/>
              <a:t>nunc</a:t>
            </a:r>
            <a:r>
              <a:rPr lang="en-GB" dirty="0"/>
              <a:t>. </a:t>
            </a:r>
            <a:r>
              <a:rPr lang="en-GB" dirty="0" err="1"/>
              <a:t>Diam</a:t>
            </a:r>
            <a:r>
              <a:rPr lang="en-GB" dirty="0"/>
              <a:t> </a:t>
            </a:r>
            <a:r>
              <a:rPr lang="en-GB" dirty="0" err="1"/>
              <a:t>maecenas</a:t>
            </a:r>
            <a:r>
              <a:rPr lang="en-GB" dirty="0"/>
              <a:t> </a:t>
            </a:r>
            <a:r>
              <a:rPr lang="en-GB" dirty="0" err="1"/>
              <a:t>sed</a:t>
            </a:r>
            <a:r>
              <a:rPr lang="en-GB" dirty="0"/>
              <a:t> </a:t>
            </a:r>
            <a:r>
              <a:rPr lang="en-GB" dirty="0" err="1"/>
              <a:t>enim</a:t>
            </a:r>
            <a:r>
              <a:rPr lang="en-GB" dirty="0"/>
              <a:t> </a:t>
            </a:r>
            <a:r>
              <a:rPr lang="en-GB" dirty="0" err="1"/>
              <a:t>ut</a:t>
            </a:r>
            <a:r>
              <a:rPr lang="en-GB" dirty="0"/>
              <a:t> sem. </a:t>
            </a:r>
            <a:r>
              <a:rPr lang="en-GB" dirty="0" err="1"/>
              <a:t>Viverra</a:t>
            </a:r>
            <a:r>
              <a:rPr lang="en-GB" dirty="0"/>
              <a:t> </a:t>
            </a:r>
            <a:r>
              <a:rPr lang="en-GB" dirty="0" err="1"/>
              <a:t>orci</a:t>
            </a:r>
            <a:r>
              <a:rPr lang="en-GB" dirty="0"/>
              <a:t> </a:t>
            </a:r>
            <a:r>
              <a:rPr lang="en-GB" dirty="0" err="1"/>
              <a:t>sagittis</a:t>
            </a:r>
            <a:r>
              <a:rPr lang="en-GB" dirty="0"/>
              <a:t> </a:t>
            </a:r>
            <a:r>
              <a:rPr lang="en-GB" dirty="0" err="1"/>
              <a:t>eu</a:t>
            </a:r>
            <a:r>
              <a:rPr lang="en-GB" dirty="0"/>
              <a:t> </a:t>
            </a:r>
            <a:r>
              <a:rPr lang="en-GB" dirty="0" err="1"/>
              <a:t>volutpat</a:t>
            </a:r>
            <a:r>
              <a:rPr lang="en-GB" dirty="0"/>
              <a:t> </a:t>
            </a:r>
            <a:r>
              <a:rPr lang="en-GB" dirty="0" err="1"/>
              <a:t>odio</a:t>
            </a:r>
            <a:r>
              <a:rPr lang="en-GB" dirty="0"/>
              <a:t>. Purus non </a:t>
            </a:r>
            <a:r>
              <a:rPr lang="en-GB" dirty="0" err="1"/>
              <a:t>enim</a:t>
            </a:r>
            <a:r>
              <a:rPr lang="en-GB" dirty="0"/>
              <a:t> </a:t>
            </a:r>
            <a:r>
              <a:rPr lang="en-GB" dirty="0" err="1"/>
              <a:t>praesent</a:t>
            </a:r>
            <a:r>
              <a:rPr lang="en-GB" dirty="0"/>
              <a:t> </a:t>
            </a:r>
            <a:r>
              <a:rPr lang="en-GB" dirty="0" err="1"/>
              <a:t>elementum</a:t>
            </a:r>
            <a:r>
              <a:rPr lang="en-GB" dirty="0"/>
              <a:t>.</a:t>
            </a:r>
          </a:p>
          <a:p>
            <a:pPr lvl="0"/>
            <a:endParaRPr lang="en-GB" dirty="0"/>
          </a:p>
          <a:p>
            <a:pPr lvl="0"/>
            <a:r>
              <a:rPr lang="en-GB" dirty="0"/>
              <a:t>At </a:t>
            </a:r>
            <a:r>
              <a:rPr lang="en-GB" dirty="0" err="1"/>
              <a:t>lectus</a:t>
            </a:r>
            <a:r>
              <a:rPr lang="en-GB" dirty="0"/>
              <a:t> </a:t>
            </a:r>
            <a:r>
              <a:rPr lang="en-GB" dirty="0" err="1"/>
              <a:t>urna</a:t>
            </a:r>
            <a:r>
              <a:rPr lang="en-GB" dirty="0"/>
              <a:t> </a:t>
            </a:r>
            <a:r>
              <a:rPr lang="en-GB" dirty="0" err="1"/>
              <a:t>duis</a:t>
            </a:r>
            <a:r>
              <a:rPr lang="en-GB" dirty="0"/>
              <a:t> convallis </a:t>
            </a:r>
            <a:r>
              <a:rPr lang="en-GB" dirty="0" err="1"/>
              <a:t>convallis</a:t>
            </a:r>
            <a:r>
              <a:rPr lang="en-GB" dirty="0"/>
              <a:t>. Nunc </a:t>
            </a:r>
            <a:r>
              <a:rPr lang="en-GB" dirty="0" err="1"/>
              <a:t>sed</a:t>
            </a:r>
            <a:r>
              <a:rPr lang="en-GB" dirty="0"/>
              <a:t> </a:t>
            </a:r>
            <a:r>
              <a:rPr lang="en-GB" dirty="0" err="1"/>
              <a:t>augue</a:t>
            </a:r>
            <a:r>
              <a:rPr lang="en-GB" dirty="0"/>
              <a:t> </a:t>
            </a:r>
            <a:r>
              <a:rPr lang="en-GB" dirty="0" err="1"/>
              <a:t>lacus</a:t>
            </a:r>
            <a:r>
              <a:rPr lang="en-GB" dirty="0"/>
              <a:t> </a:t>
            </a:r>
            <a:r>
              <a:rPr lang="en-GB" dirty="0" err="1"/>
              <a:t>viverra</a:t>
            </a:r>
            <a:r>
              <a:rPr lang="en-GB" dirty="0"/>
              <a:t> vitae </a:t>
            </a:r>
            <a:r>
              <a:rPr lang="en-GB" dirty="0" err="1"/>
              <a:t>congue</a:t>
            </a:r>
            <a:r>
              <a:rPr lang="en-GB" dirty="0"/>
              <a:t> </a:t>
            </a:r>
            <a:r>
              <a:rPr lang="en-GB" dirty="0" err="1"/>
              <a:t>eu</a:t>
            </a:r>
            <a:r>
              <a:rPr lang="en-GB" dirty="0"/>
              <a:t> </a:t>
            </a:r>
            <a:r>
              <a:rPr lang="en-GB" dirty="0" err="1"/>
              <a:t>consequat</a:t>
            </a:r>
            <a:r>
              <a:rPr lang="en-GB" dirty="0"/>
              <a:t>. Fermentum </a:t>
            </a:r>
            <a:r>
              <a:rPr lang="en-GB" dirty="0" err="1"/>
              <a:t>leo</a:t>
            </a:r>
            <a:r>
              <a:rPr lang="en-GB" dirty="0"/>
              <a:t> </a:t>
            </a:r>
            <a:r>
              <a:rPr lang="en-GB" dirty="0" err="1"/>
              <a:t>vel</a:t>
            </a:r>
            <a:r>
              <a:rPr lang="en-GB" dirty="0"/>
              <a:t> </a:t>
            </a:r>
            <a:r>
              <a:rPr lang="en-GB" dirty="0" err="1"/>
              <a:t>orci</a:t>
            </a:r>
            <a:r>
              <a:rPr lang="en-GB" dirty="0"/>
              <a:t> porta non pulvinar </a:t>
            </a:r>
            <a:r>
              <a:rPr lang="en-GB" dirty="0" err="1"/>
              <a:t>neque</a:t>
            </a:r>
            <a:r>
              <a:rPr lang="en-GB" dirty="0"/>
              <a:t> </a:t>
            </a:r>
            <a:r>
              <a:rPr lang="en-GB" dirty="0" err="1"/>
              <a:t>laoreet</a:t>
            </a:r>
            <a:r>
              <a:rPr lang="en-GB" dirty="0"/>
              <a:t>. Nisi </a:t>
            </a:r>
            <a:r>
              <a:rPr lang="en-GB" dirty="0" err="1"/>
              <a:t>quis</a:t>
            </a:r>
            <a:r>
              <a:rPr lang="en-GB" dirty="0"/>
              <a:t> </a:t>
            </a:r>
            <a:r>
              <a:rPr lang="en-GB" dirty="0" err="1"/>
              <a:t>eleifend</a:t>
            </a:r>
            <a:r>
              <a:rPr lang="en-GB" dirty="0"/>
              <a:t> </a:t>
            </a:r>
            <a:r>
              <a:rPr lang="en-GB" dirty="0" err="1"/>
              <a:t>quam</a:t>
            </a:r>
            <a:r>
              <a:rPr lang="en-GB" dirty="0"/>
              <a:t> </a:t>
            </a:r>
            <a:r>
              <a:rPr lang="en-GB" dirty="0" err="1"/>
              <a:t>adipiscing</a:t>
            </a:r>
            <a:r>
              <a:rPr lang="en-GB" dirty="0"/>
              <a:t> vitae </a:t>
            </a:r>
            <a:r>
              <a:rPr lang="en-GB" dirty="0" err="1"/>
              <a:t>proin</a:t>
            </a:r>
            <a:r>
              <a:rPr lang="en-GB" dirty="0"/>
              <a:t> </a:t>
            </a:r>
            <a:r>
              <a:rPr lang="en-GB" dirty="0" err="1"/>
              <a:t>sagittis</a:t>
            </a:r>
            <a:r>
              <a:rPr lang="en-GB" dirty="0"/>
              <a:t> </a:t>
            </a:r>
            <a:r>
              <a:rPr lang="en-GB" dirty="0" err="1"/>
              <a:t>nisl</a:t>
            </a:r>
            <a:r>
              <a:rPr lang="en-GB" dirty="0"/>
              <a:t>. Ac </a:t>
            </a:r>
            <a:r>
              <a:rPr lang="en-GB" dirty="0" err="1"/>
              <a:t>tincidunt</a:t>
            </a:r>
            <a:r>
              <a:rPr lang="en-GB" dirty="0"/>
              <a:t> vitae semper </a:t>
            </a:r>
            <a:r>
              <a:rPr lang="en-GB" dirty="0" err="1"/>
              <a:t>quis</a:t>
            </a:r>
            <a:r>
              <a:rPr lang="en-GB" dirty="0"/>
              <a:t> </a:t>
            </a:r>
            <a:r>
              <a:rPr lang="en-GB" dirty="0" err="1"/>
              <a:t>lectus</a:t>
            </a:r>
            <a:r>
              <a:rPr lang="en-GB" dirty="0"/>
              <a:t> </a:t>
            </a:r>
            <a:r>
              <a:rPr lang="en-GB" dirty="0" err="1"/>
              <a:t>nulla</a:t>
            </a:r>
            <a:r>
              <a:rPr lang="en-GB" dirty="0"/>
              <a:t> at. At </a:t>
            </a:r>
            <a:r>
              <a:rPr lang="en-GB" dirty="0" err="1"/>
              <a:t>elementum</a:t>
            </a:r>
            <a:r>
              <a:rPr lang="en-GB" dirty="0"/>
              <a:t> </a:t>
            </a:r>
            <a:r>
              <a:rPr lang="en-GB" dirty="0" err="1"/>
              <a:t>eu</a:t>
            </a:r>
            <a:r>
              <a:rPr lang="en-GB" dirty="0"/>
              <a:t> </a:t>
            </a:r>
            <a:r>
              <a:rPr lang="en-GB" dirty="0" err="1"/>
              <a:t>facilisis</a:t>
            </a:r>
            <a:r>
              <a:rPr lang="en-GB" dirty="0"/>
              <a:t> </a:t>
            </a:r>
            <a:r>
              <a:rPr lang="en-GB" dirty="0" err="1"/>
              <a:t>sed</a:t>
            </a:r>
            <a:r>
              <a:rPr lang="en-GB" dirty="0"/>
              <a:t> </a:t>
            </a:r>
            <a:r>
              <a:rPr lang="en-GB" dirty="0" err="1"/>
              <a:t>odio</a:t>
            </a:r>
            <a:r>
              <a:rPr lang="en-GB" dirty="0"/>
              <a:t> </a:t>
            </a:r>
            <a:r>
              <a:rPr lang="en-GB" dirty="0" err="1"/>
              <a:t>morbi</a:t>
            </a:r>
            <a:r>
              <a:rPr lang="en-GB" dirty="0"/>
              <a:t> </a:t>
            </a:r>
            <a:r>
              <a:rPr lang="en-GB" dirty="0" err="1"/>
              <a:t>quis</a:t>
            </a:r>
            <a:r>
              <a:rPr lang="en-GB" dirty="0"/>
              <a:t> </a:t>
            </a:r>
            <a:r>
              <a:rPr lang="en-GB" dirty="0" err="1"/>
              <a:t>commodo</a:t>
            </a:r>
            <a:r>
              <a:rPr lang="en-GB" dirty="0"/>
              <a:t> </a:t>
            </a:r>
            <a:r>
              <a:rPr lang="en-GB" dirty="0" err="1"/>
              <a:t>odio</a:t>
            </a:r>
            <a:r>
              <a:rPr lang="en-GB" dirty="0"/>
              <a:t>. </a:t>
            </a:r>
            <a:r>
              <a:rPr lang="en-GB" dirty="0" err="1"/>
              <a:t>Posuere</a:t>
            </a:r>
            <a:r>
              <a:rPr lang="en-GB" dirty="0"/>
              <a:t> </a:t>
            </a:r>
            <a:r>
              <a:rPr lang="en-GB" dirty="0" err="1"/>
              <a:t>sollicitudin</a:t>
            </a:r>
            <a:r>
              <a:rPr lang="en-GB" dirty="0"/>
              <a:t> </a:t>
            </a:r>
            <a:r>
              <a:rPr lang="en-GB" dirty="0" err="1"/>
              <a:t>aliquam</a:t>
            </a:r>
            <a:r>
              <a:rPr lang="en-GB" dirty="0"/>
              <a:t> </a:t>
            </a:r>
            <a:r>
              <a:rPr lang="en-GB" dirty="0" err="1"/>
              <a:t>ultrices</a:t>
            </a:r>
            <a:r>
              <a:rPr lang="en-GB" dirty="0"/>
              <a:t> </a:t>
            </a:r>
            <a:r>
              <a:rPr lang="en-GB" dirty="0" err="1"/>
              <a:t>sagittis</a:t>
            </a:r>
            <a:r>
              <a:rPr lang="en-GB" dirty="0"/>
              <a:t> </a:t>
            </a:r>
            <a:r>
              <a:rPr lang="en-GB" dirty="0" err="1"/>
              <a:t>orci</a:t>
            </a:r>
            <a:r>
              <a:rPr lang="en-GB" dirty="0"/>
              <a:t>. </a:t>
            </a:r>
            <a:r>
              <a:rPr lang="en-GB" dirty="0" err="1"/>
              <a:t>Egestas</a:t>
            </a:r>
            <a:r>
              <a:rPr lang="en-GB" dirty="0"/>
              <a:t> </a:t>
            </a:r>
            <a:r>
              <a:rPr lang="en-GB" dirty="0" err="1"/>
              <a:t>tellus</a:t>
            </a:r>
            <a:r>
              <a:rPr lang="en-GB" dirty="0"/>
              <a:t> </a:t>
            </a:r>
            <a:r>
              <a:rPr lang="en-GB" dirty="0" err="1"/>
              <a:t>rutrum</a:t>
            </a:r>
            <a:r>
              <a:rPr lang="en-GB" dirty="0"/>
              <a:t> </a:t>
            </a:r>
            <a:r>
              <a:rPr lang="en-GB" dirty="0" err="1"/>
              <a:t>tellus</a:t>
            </a:r>
            <a:r>
              <a:rPr lang="en-GB" dirty="0"/>
              <a:t> </a:t>
            </a:r>
            <a:r>
              <a:rPr lang="en-GB" dirty="0" err="1"/>
              <a:t>pellentesque</a:t>
            </a:r>
            <a:r>
              <a:rPr lang="en-GB" dirty="0"/>
              <a:t> </a:t>
            </a:r>
            <a:r>
              <a:rPr lang="en-GB" dirty="0" err="1"/>
              <a:t>eu</a:t>
            </a:r>
            <a:r>
              <a:rPr lang="en-GB" dirty="0"/>
              <a:t>. Purus </a:t>
            </a:r>
            <a:r>
              <a:rPr lang="en-GB" dirty="0" err="1"/>
              <a:t>viverra</a:t>
            </a:r>
            <a:r>
              <a:rPr lang="en-GB" dirty="0"/>
              <a:t> </a:t>
            </a:r>
            <a:r>
              <a:rPr lang="en-GB" dirty="0" err="1"/>
              <a:t>accumsan</a:t>
            </a:r>
            <a:r>
              <a:rPr lang="en-GB" dirty="0"/>
              <a:t> in </a:t>
            </a:r>
            <a:r>
              <a:rPr lang="en-GB" dirty="0" err="1"/>
              <a:t>nisl</a:t>
            </a:r>
            <a:r>
              <a:rPr lang="en-GB" dirty="0"/>
              <a:t> nisi </a:t>
            </a:r>
            <a:r>
              <a:rPr lang="en-GB" dirty="0" err="1"/>
              <a:t>scelerisque</a:t>
            </a:r>
            <a:r>
              <a:rPr lang="en-GB" dirty="0"/>
              <a:t> </a:t>
            </a:r>
            <a:r>
              <a:rPr lang="en-GB" dirty="0" err="1"/>
              <a:t>eu</a:t>
            </a:r>
            <a:r>
              <a:rPr lang="en-GB" dirty="0"/>
              <a:t> </a:t>
            </a:r>
            <a:r>
              <a:rPr lang="en-GB" dirty="0" err="1"/>
              <a:t>ultrices</a:t>
            </a:r>
            <a:r>
              <a:rPr lang="en-GB" dirty="0"/>
              <a:t> vitae. A </a:t>
            </a:r>
            <a:r>
              <a:rPr lang="en-GB" dirty="0" err="1"/>
              <a:t>condimentum</a:t>
            </a:r>
            <a:r>
              <a:rPr lang="en-GB" dirty="0"/>
              <a:t> vitae </a:t>
            </a:r>
            <a:r>
              <a:rPr lang="en-GB" dirty="0" err="1"/>
              <a:t>sapien</a:t>
            </a:r>
            <a:r>
              <a:rPr lang="en-GB" dirty="0"/>
              <a:t> </a:t>
            </a:r>
            <a:r>
              <a:rPr lang="en-GB" dirty="0" err="1"/>
              <a:t>pellentesque</a:t>
            </a:r>
            <a:r>
              <a:rPr lang="en-GB" dirty="0"/>
              <a:t> habitant </a:t>
            </a:r>
            <a:r>
              <a:rPr lang="en-GB" dirty="0" err="1"/>
              <a:t>morbi</a:t>
            </a:r>
            <a:r>
              <a:rPr lang="en-GB" dirty="0"/>
              <a:t> </a:t>
            </a:r>
            <a:r>
              <a:rPr lang="en-GB" dirty="0" err="1"/>
              <a:t>tristique</a:t>
            </a:r>
            <a:r>
              <a:rPr lang="en-GB" dirty="0"/>
              <a:t> </a:t>
            </a:r>
            <a:r>
              <a:rPr lang="en-GB" dirty="0" err="1"/>
              <a:t>senectus</a:t>
            </a:r>
            <a:r>
              <a:rPr lang="en-GB" dirty="0"/>
              <a:t>. </a:t>
            </a:r>
            <a:r>
              <a:rPr lang="en-GB" dirty="0" err="1"/>
              <a:t>Arcu</a:t>
            </a:r>
            <a:r>
              <a:rPr lang="en-GB" dirty="0"/>
              <a:t> vitae </a:t>
            </a:r>
            <a:r>
              <a:rPr lang="en-GB" dirty="0" err="1"/>
              <a:t>elementum</a:t>
            </a:r>
            <a:r>
              <a:rPr lang="en-GB" dirty="0"/>
              <a:t> </a:t>
            </a:r>
            <a:r>
              <a:rPr lang="en-GB" dirty="0" err="1"/>
              <a:t>curabitur</a:t>
            </a:r>
            <a:r>
              <a:rPr lang="en-GB" dirty="0"/>
              <a:t> vitae </a:t>
            </a:r>
            <a:r>
              <a:rPr lang="en-GB" dirty="0" err="1"/>
              <a:t>nunc</a:t>
            </a:r>
            <a:r>
              <a:rPr lang="en-GB" dirty="0"/>
              <a:t> </a:t>
            </a:r>
            <a:r>
              <a:rPr lang="en-GB" dirty="0" err="1"/>
              <a:t>sed</a:t>
            </a:r>
            <a:r>
              <a:rPr lang="en-GB" dirty="0"/>
              <a:t> </a:t>
            </a:r>
            <a:r>
              <a:rPr lang="en-GB" dirty="0" err="1"/>
              <a:t>velit</a:t>
            </a:r>
            <a:r>
              <a:rPr lang="en-GB" dirty="0"/>
              <a:t> </a:t>
            </a:r>
            <a:r>
              <a:rPr lang="en-GB" dirty="0" err="1"/>
              <a:t>dignissim</a:t>
            </a:r>
            <a:r>
              <a:rPr lang="en-GB" dirty="0"/>
              <a:t>.</a:t>
            </a:r>
          </a:p>
        </p:txBody>
      </p:sp>
      <p:sp>
        <p:nvSpPr>
          <p:cNvPr id="24" name="Text Placeholder 3">
            <a:extLst>
              <a:ext uri="{FF2B5EF4-FFF2-40B4-BE49-F238E27FC236}">
                <a16:creationId xmlns:a16="http://schemas.microsoft.com/office/drawing/2014/main" id="{F3BB999A-CB46-9861-2F54-03808DC10BAD}"/>
              </a:ext>
            </a:extLst>
          </p:cNvPr>
          <p:cNvSpPr>
            <a:spLocks noGrp="1"/>
          </p:cNvSpPr>
          <p:nvPr>
            <p:ph type="body" sz="quarter" idx="23" hasCustomPrompt="1"/>
          </p:nvPr>
        </p:nvSpPr>
        <p:spPr>
          <a:xfrm>
            <a:off x="734734" y="960172"/>
            <a:ext cx="4662765" cy="418922"/>
          </a:xfrm>
        </p:spPr>
        <p:txBody>
          <a:bodyPr>
            <a:noAutofit/>
          </a:bodyPr>
          <a:lstStyle>
            <a:lvl1pPr marL="0" indent="0">
              <a:buNone/>
              <a:defRPr sz="2000" b="1" i="0">
                <a:solidFill>
                  <a:schemeClr val="tx2"/>
                </a:solidFill>
                <a:latin typeface="Familjen Grotesk" pitchFamily="2" charset="0"/>
              </a:defRPr>
            </a:lvl1pPr>
          </a:lstStyle>
          <a:p>
            <a:pPr lvl="0"/>
            <a:r>
              <a:rPr lang="en-GB" dirty="0"/>
              <a:t>[Insert page subtitle]</a:t>
            </a:r>
            <a:endParaRPr lang="en-US" dirty="0"/>
          </a:p>
        </p:txBody>
      </p:sp>
      <p:sp>
        <p:nvSpPr>
          <p:cNvPr id="25" name="Text Placeholder 3">
            <a:extLst>
              <a:ext uri="{FF2B5EF4-FFF2-40B4-BE49-F238E27FC236}">
                <a16:creationId xmlns:a16="http://schemas.microsoft.com/office/drawing/2014/main" id="{1A086401-9835-FD82-EFDE-0DD354B92E8E}"/>
              </a:ext>
            </a:extLst>
          </p:cNvPr>
          <p:cNvSpPr>
            <a:spLocks noGrp="1"/>
          </p:cNvSpPr>
          <p:nvPr>
            <p:ph type="body" sz="quarter" idx="24" hasCustomPrompt="1"/>
          </p:nvPr>
        </p:nvSpPr>
        <p:spPr>
          <a:xfrm>
            <a:off x="734734" y="1208611"/>
            <a:ext cx="4662765" cy="1280005"/>
          </a:xfrm>
        </p:spPr>
        <p:txBody>
          <a:bodyPr>
            <a:noAutofit/>
          </a:bodyPr>
          <a:lstStyle>
            <a:lvl1pPr marL="0" indent="0">
              <a:buNone/>
              <a:defRPr sz="4800" b="1" i="0">
                <a:solidFill>
                  <a:schemeClr val="tx1"/>
                </a:solidFill>
                <a:latin typeface="Familjen Grotesk" pitchFamily="2" charset="0"/>
              </a:defRPr>
            </a:lvl1pPr>
          </a:lstStyle>
          <a:p>
            <a:pPr lvl="0"/>
            <a:r>
              <a:rPr lang="en-GB" dirty="0"/>
              <a:t>[Insert page title here]</a:t>
            </a:r>
            <a:endParaRPr lang="en-US" dirty="0"/>
          </a:p>
        </p:txBody>
      </p:sp>
      <p:sp>
        <p:nvSpPr>
          <p:cNvPr id="26" name="Picture Placeholder 14">
            <a:extLst>
              <a:ext uri="{FF2B5EF4-FFF2-40B4-BE49-F238E27FC236}">
                <a16:creationId xmlns:a16="http://schemas.microsoft.com/office/drawing/2014/main" id="{9B312977-9B8C-DBEF-687D-7AEE082B0C0C}"/>
              </a:ext>
            </a:extLst>
          </p:cNvPr>
          <p:cNvSpPr>
            <a:spLocks noGrp="1"/>
          </p:cNvSpPr>
          <p:nvPr>
            <p:ph type="pic" sz="quarter" idx="26" hasCustomPrompt="1"/>
          </p:nvPr>
        </p:nvSpPr>
        <p:spPr>
          <a:xfrm>
            <a:off x="1088278" y="3340684"/>
            <a:ext cx="533400" cy="509588"/>
          </a:xfrm>
        </p:spPr>
        <p:txBody>
          <a:bodyPr>
            <a:noAutofit/>
          </a:bodyPr>
          <a:lstStyle>
            <a:lvl1pPr marL="0" indent="0">
              <a:buNone/>
              <a:defRPr sz="1400"/>
            </a:lvl1pPr>
          </a:lstStyle>
          <a:p>
            <a:r>
              <a:rPr lang="en-GB" dirty="0"/>
              <a:t>icon</a:t>
            </a:r>
          </a:p>
        </p:txBody>
      </p:sp>
      <p:sp>
        <p:nvSpPr>
          <p:cNvPr id="27" name="Picture Placeholder 14">
            <a:extLst>
              <a:ext uri="{FF2B5EF4-FFF2-40B4-BE49-F238E27FC236}">
                <a16:creationId xmlns:a16="http://schemas.microsoft.com/office/drawing/2014/main" id="{B252FD1A-FB6C-E4BF-FE6D-67DEE3E6F987}"/>
              </a:ext>
            </a:extLst>
          </p:cNvPr>
          <p:cNvSpPr>
            <a:spLocks noGrp="1"/>
          </p:cNvSpPr>
          <p:nvPr>
            <p:ph type="pic" sz="quarter" idx="27" hasCustomPrompt="1"/>
          </p:nvPr>
        </p:nvSpPr>
        <p:spPr>
          <a:xfrm>
            <a:off x="1545528" y="4369408"/>
            <a:ext cx="533400" cy="509588"/>
          </a:xfrm>
        </p:spPr>
        <p:txBody>
          <a:bodyPr>
            <a:noAutofit/>
          </a:bodyPr>
          <a:lstStyle>
            <a:lvl1pPr marL="0" indent="0">
              <a:buNone/>
              <a:defRPr sz="1400"/>
            </a:lvl1pPr>
          </a:lstStyle>
          <a:p>
            <a:r>
              <a:rPr lang="en-GB" dirty="0"/>
              <a:t>icon</a:t>
            </a:r>
          </a:p>
        </p:txBody>
      </p:sp>
      <p:sp>
        <p:nvSpPr>
          <p:cNvPr id="28" name="Text Placeholder 3">
            <a:extLst>
              <a:ext uri="{FF2B5EF4-FFF2-40B4-BE49-F238E27FC236}">
                <a16:creationId xmlns:a16="http://schemas.microsoft.com/office/drawing/2014/main" id="{1E9639A6-58A5-148C-AA19-FBC13392C8AB}"/>
              </a:ext>
            </a:extLst>
          </p:cNvPr>
          <p:cNvSpPr>
            <a:spLocks noGrp="1"/>
          </p:cNvSpPr>
          <p:nvPr>
            <p:ph type="body" sz="quarter" idx="28" hasCustomPrompt="1"/>
          </p:nvPr>
        </p:nvSpPr>
        <p:spPr>
          <a:xfrm>
            <a:off x="2660000" y="5397524"/>
            <a:ext cx="2737498" cy="762000"/>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a:t>
            </a:r>
            <a:endParaRPr lang="en-US" dirty="0"/>
          </a:p>
        </p:txBody>
      </p:sp>
      <p:sp>
        <p:nvSpPr>
          <p:cNvPr id="29" name="Picture Placeholder 14">
            <a:extLst>
              <a:ext uri="{FF2B5EF4-FFF2-40B4-BE49-F238E27FC236}">
                <a16:creationId xmlns:a16="http://schemas.microsoft.com/office/drawing/2014/main" id="{CAEB5508-5FB2-BAAD-75A2-A7C07848BB1F}"/>
              </a:ext>
            </a:extLst>
          </p:cNvPr>
          <p:cNvSpPr>
            <a:spLocks noGrp="1"/>
          </p:cNvSpPr>
          <p:nvPr>
            <p:ph type="pic" sz="quarter" idx="29" hasCustomPrompt="1"/>
          </p:nvPr>
        </p:nvSpPr>
        <p:spPr>
          <a:xfrm>
            <a:off x="1936662" y="5398084"/>
            <a:ext cx="533400" cy="442837"/>
          </a:xfrm>
        </p:spPr>
        <p:txBody>
          <a:bodyPr>
            <a:noAutofit/>
          </a:bodyPr>
          <a:lstStyle>
            <a:lvl1pPr marL="0" indent="0">
              <a:buNone/>
              <a:defRPr sz="1400"/>
            </a:lvl1pPr>
          </a:lstStyle>
          <a:p>
            <a:r>
              <a:rPr lang="en-GB" dirty="0"/>
              <a:t>icon</a:t>
            </a:r>
          </a:p>
        </p:txBody>
      </p:sp>
      <p:sp>
        <p:nvSpPr>
          <p:cNvPr id="30" name="Text Placeholder 3">
            <a:extLst>
              <a:ext uri="{FF2B5EF4-FFF2-40B4-BE49-F238E27FC236}">
                <a16:creationId xmlns:a16="http://schemas.microsoft.com/office/drawing/2014/main" id="{6FECC5E7-47A8-4346-EDAF-433E292CEAF6}"/>
              </a:ext>
            </a:extLst>
          </p:cNvPr>
          <p:cNvSpPr>
            <a:spLocks noGrp="1"/>
          </p:cNvSpPr>
          <p:nvPr>
            <p:ph type="body" sz="quarter" idx="30" hasCustomPrompt="1"/>
          </p:nvPr>
        </p:nvSpPr>
        <p:spPr>
          <a:xfrm>
            <a:off x="1811615" y="3340124"/>
            <a:ext cx="3585883" cy="762000"/>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a:t>
            </a:r>
            <a:endParaRPr lang="en-US" dirty="0"/>
          </a:p>
        </p:txBody>
      </p:sp>
      <p:sp>
        <p:nvSpPr>
          <p:cNvPr id="31" name="Text Placeholder 3">
            <a:extLst>
              <a:ext uri="{FF2B5EF4-FFF2-40B4-BE49-F238E27FC236}">
                <a16:creationId xmlns:a16="http://schemas.microsoft.com/office/drawing/2014/main" id="{5B90FD09-5392-B0E6-F766-9940A40ECDD4}"/>
              </a:ext>
            </a:extLst>
          </p:cNvPr>
          <p:cNvSpPr>
            <a:spLocks noGrp="1"/>
          </p:cNvSpPr>
          <p:nvPr>
            <p:ph type="body" sz="quarter" idx="31" hasCustomPrompt="1"/>
          </p:nvPr>
        </p:nvSpPr>
        <p:spPr>
          <a:xfrm>
            <a:off x="2268865" y="4368848"/>
            <a:ext cx="3128633" cy="762000"/>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a:t>
            </a:r>
            <a:endParaRPr lang="en-US" dirty="0"/>
          </a:p>
        </p:txBody>
      </p:sp>
    </p:spTree>
    <p:extLst>
      <p:ext uri="{BB962C8B-B14F-4D97-AF65-F5344CB8AC3E}">
        <p14:creationId xmlns:p14="http://schemas.microsoft.com/office/powerpoint/2010/main" val="31880691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3 layout 4">
    <p:bg>
      <p:bgRef idx="1001">
        <a:schemeClr val="bg1"/>
      </p:bgRef>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4AEE4C03-A8E1-5067-68ED-CF286366E6CA}"/>
              </a:ext>
            </a:extLst>
          </p:cNvPr>
          <p:cNvSpPr/>
          <p:nvPr userDrawn="1"/>
        </p:nvSpPr>
        <p:spPr>
          <a:xfrm>
            <a:off x="0" y="0"/>
            <a:ext cx="7721722" cy="6858000"/>
          </a:xfrm>
          <a:custGeom>
            <a:avLst/>
            <a:gdLst>
              <a:gd name="connsiteX0" fmla="*/ 0 w 7721722"/>
              <a:gd name="connsiteY0" fmla="*/ 0 h 6858000"/>
              <a:gd name="connsiteX1" fmla="*/ 4292722 w 7721722"/>
              <a:gd name="connsiteY1" fmla="*/ 0 h 6858000"/>
              <a:gd name="connsiteX2" fmla="*/ 4298643 w 7721722"/>
              <a:gd name="connsiteY2" fmla="*/ 0 h 6858000"/>
              <a:gd name="connsiteX3" fmla="*/ 4298643 w 7721722"/>
              <a:gd name="connsiteY3" fmla="*/ 150 h 6858000"/>
              <a:gd name="connsiteX4" fmla="*/ 4469178 w 7721722"/>
              <a:gd name="connsiteY4" fmla="*/ 4462 h 6858000"/>
              <a:gd name="connsiteX5" fmla="*/ 7721722 w 7721722"/>
              <a:gd name="connsiteY5" fmla="*/ 3429000 h 6858000"/>
              <a:gd name="connsiteX6" fmla="*/ 4469178 w 7721722"/>
              <a:gd name="connsiteY6" fmla="*/ 6853538 h 6858000"/>
              <a:gd name="connsiteX7" fmla="*/ 4298643 w 7721722"/>
              <a:gd name="connsiteY7" fmla="*/ 6857851 h 6858000"/>
              <a:gd name="connsiteX8" fmla="*/ 4298643 w 7721722"/>
              <a:gd name="connsiteY8" fmla="*/ 6858000 h 6858000"/>
              <a:gd name="connsiteX9" fmla="*/ 4292722 w 7721722"/>
              <a:gd name="connsiteY9" fmla="*/ 6858000 h 6858000"/>
              <a:gd name="connsiteX10" fmla="*/ 0 w 7721722"/>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1722" h="6858000">
                <a:moveTo>
                  <a:pt x="0" y="0"/>
                </a:moveTo>
                <a:lnTo>
                  <a:pt x="4292722" y="0"/>
                </a:lnTo>
                <a:lnTo>
                  <a:pt x="4298643" y="0"/>
                </a:lnTo>
                <a:lnTo>
                  <a:pt x="4298643" y="150"/>
                </a:lnTo>
                <a:lnTo>
                  <a:pt x="4469178" y="4462"/>
                </a:lnTo>
                <a:cubicBezTo>
                  <a:pt x="6280958" y="96301"/>
                  <a:pt x="7721722" y="1594397"/>
                  <a:pt x="7721722" y="3429000"/>
                </a:cubicBezTo>
                <a:cubicBezTo>
                  <a:pt x="7721722" y="5263603"/>
                  <a:pt x="6280958" y="6761699"/>
                  <a:pt x="4469178" y="6853538"/>
                </a:cubicBezTo>
                <a:lnTo>
                  <a:pt x="4298643" y="6857851"/>
                </a:lnTo>
                <a:lnTo>
                  <a:pt x="4298643" y="6858000"/>
                </a:lnTo>
                <a:lnTo>
                  <a:pt x="4292722" y="6858000"/>
                </a:lnTo>
                <a:lnTo>
                  <a:pt x="0" y="6858000"/>
                </a:lnTo>
                <a:close/>
              </a:path>
            </a:pathLst>
          </a:custGeom>
          <a:solidFill>
            <a:srgbClr val="14F5C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latin typeface="Familjen Grotesk" pitchFamily="2" charset="0"/>
            </a:endParaRPr>
          </a:p>
        </p:txBody>
      </p:sp>
      <p:sp>
        <p:nvSpPr>
          <p:cNvPr id="7" name="Text Placeholder 3">
            <a:extLst>
              <a:ext uri="{FF2B5EF4-FFF2-40B4-BE49-F238E27FC236}">
                <a16:creationId xmlns:a16="http://schemas.microsoft.com/office/drawing/2014/main" id="{CC57F993-A3BE-EC6D-E62E-726CA443217A}"/>
              </a:ext>
            </a:extLst>
          </p:cNvPr>
          <p:cNvSpPr>
            <a:spLocks noGrp="1"/>
          </p:cNvSpPr>
          <p:nvPr>
            <p:ph type="body" sz="quarter" idx="34" hasCustomPrompt="1"/>
          </p:nvPr>
        </p:nvSpPr>
        <p:spPr>
          <a:xfrm>
            <a:off x="600638" y="960172"/>
            <a:ext cx="4174562" cy="1280005"/>
          </a:xfrm>
        </p:spPr>
        <p:txBody>
          <a:bodyPr>
            <a:noAutofit/>
          </a:bodyPr>
          <a:lstStyle>
            <a:lvl1pPr marL="0" indent="0">
              <a:buNone/>
              <a:defRPr sz="4800" b="1" i="0">
                <a:solidFill>
                  <a:schemeClr val="tx1"/>
                </a:solidFill>
                <a:latin typeface="Familjen Grotesk" pitchFamily="2" charset="0"/>
              </a:defRPr>
            </a:lvl1pPr>
          </a:lstStyle>
          <a:p>
            <a:pPr lvl="0"/>
            <a:r>
              <a:rPr lang="en-GB" dirty="0"/>
              <a:t>[Type header here]</a:t>
            </a:r>
            <a:endParaRPr lang="en-US" dirty="0"/>
          </a:p>
        </p:txBody>
      </p:sp>
      <p:sp>
        <p:nvSpPr>
          <p:cNvPr id="11" name="Picture Placeholder 14">
            <a:extLst>
              <a:ext uri="{FF2B5EF4-FFF2-40B4-BE49-F238E27FC236}">
                <a16:creationId xmlns:a16="http://schemas.microsoft.com/office/drawing/2014/main" id="{F12E9075-1337-60C8-200C-ACB5886A80B2}"/>
              </a:ext>
            </a:extLst>
          </p:cNvPr>
          <p:cNvSpPr>
            <a:spLocks noGrp="1"/>
          </p:cNvSpPr>
          <p:nvPr>
            <p:ph type="pic" sz="quarter" idx="26" hasCustomPrompt="1"/>
          </p:nvPr>
        </p:nvSpPr>
        <p:spPr>
          <a:xfrm>
            <a:off x="8248072" y="2835716"/>
            <a:ext cx="533400" cy="509588"/>
          </a:xfrm>
        </p:spPr>
        <p:txBody>
          <a:bodyPr>
            <a:noAutofit/>
          </a:bodyPr>
          <a:lstStyle>
            <a:lvl1pPr marL="0" indent="0">
              <a:buNone/>
              <a:defRPr sz="1400"/>
            </a:lvl1pPr>
          </a:lstStyle>
          <a:p>
            <a:r>
              <a:rPr lang="en-GB" dirty="0"/>
              <a:t>icon</a:t>
            </a:r>
          </a:p>
        </p:txBody>
      </p:sp>
      <p:sp>
        <p:nvSpPr>
          <p:cNvPr id="12" name="Picture Placeholder 14">
            <a:extLst>
              <a:ext uri="{FF2B5EF4-FFF2-40B4-BE49-F238E27FC236}">
                <a16:creationId xmlns:a16="http://schemas.microsoft.com/office/drawing/2014/main" id="{C41F4C11-E618-859B-6790-A481765B38D6}"/>
              </a:ext>
            </a:extLst>
          </p:cNvPr>
          <p:cNvSpPr>
            <a:spLocks noGrp="1"/>
          </p:cNvSpPr>
          <p:nvPr>
            <p:ph type="pic" sz="quarter" idx="27" hasCustomPrompt="1"/>
          </p:nvPr>
        </p:nvSpPr>
        <p:spPr>
          <a:xfrm>
            <a:off x="8248072" y="3864416"/>
            <a:ext cx="533400" cy="509588"/>
          </a:xfrm>
        </p:spPr>
        <p:txBody>
          <a:bodyPr>
            <a:noAutofit/>
          </a:bodyPr>
          <a:lstStyle>
            <a:lvl1pPr marL="0" indent="0">
              <a:buNone/>
              <a:defRPr sz="1400"/>
            </a:lvl1pPr>
          </a:lstStyle>
          <a:p>
            <a:r>
              <a:rPr lang="en-GB" dirty="0"/>
              <a:t>icon</a:t>
            </a:r>
          </a:p>
        </p:txBody>
      </p:sp>
      <p:sp>
        <p:nvSpPr>
          <p:cNvPr id="14" name="Text Placeholder 3">
            <a:extLst>
              <a:ext uri="{FF2B5EF4-FFF2-40B4-BE49-F238E27FC236}">
                <a16:creationId xmlns:a16="http://schemas.microsoft.com/office/drawing/2014/main" id="{5FD6CD08-9919-D5DA-CDDC-148A01E59FF8}"/>
              </a:ext>
            </a:extLst>
          </p:cNvPr>
          <p:cNvSpPr>
            <a:spLocks noGrp="1"/>
          </p:cNvSpPr>
          <p:nvPr>
            <p:ph type="body" sz="quarter" idx="28" hasCustomPrompt="1"/>
          </p:nvPr>
        </p:nvSpPr>
        <p:spPr>
          <a:xfrm>
            <a:off x="8971409" y="4892556"/>
            <a:ext cx="2619955" cy="762000"/>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a:t>
            </a:r>
            <a:endParaRPr lang="en-US" dirty="0"/>
          </a:p>
        </p:txBody>
      </p:sp>
      <p:sp>
        <p:nvSpPr>
          <p:cNvPr id="17" name="Picture Placeholder 14">
            <a:extLst>
              <a:ext uri="{FF2B5EF4-FFF2-40B4-BE49-F238E27FC236}">
                <a16:creationId xmlns:a16="http://schemas.microsoft.com/office/drawing/2014/main" id="{7D92AD9F-12B1-2C78-1455-1AEE5AC93250}"/>
              </a:ext>
            </a:extLst>
          </p:cNvPr>
          <p:cNvSpPr>
            <a:spLocks noGrp="1"/>
          </p:cNvSpPr>
          <p:nvPr>
            <p:ph type="pic" sz="quarter" idx="29" hasCustomPrompt="1"/>
          </p:nvPr>
        </p:nvSpPr>
        <p:spPr>
          <a:xfrm>
            <a:off x="8248072" y="4893116"/>
            <a:ext cx="533400" cy="442837"/>
          </a:xfrm>
        </p:spPr>
        <p:txBody>
          <a:bodyPr>
            <a:noAutofit/>
          </a:bodyPr>
          <a:lstStyle>
            <a:lvl1pPr marL="0" indent="0">
              <a:buNone/>
              <a:defRPr sz="1400"/>
            </a:lvl1pPr>
          </a:lstStyle>
          <a:p>
            <a:r>
              <a:rPr lang="en-GB" dirty="0"/>
              <a:t>icon</a:t>
            </a:r>
          </a:p>
        </p:txBody>
      </p:sp>
      <p:sp>
        <p:nvSpPr>
          <p:cNvPr id="18" name="Text Placeholder 3">
            <a:extLst>
              <a:ext uri="{FF2B5EF4-FFF2-40B4-BE49-F238E27FC236}">
                <a16:creationId xmlns:a16="http://schemas.microsoft.com/office/drawing/2014/main" id="{98EC14CB-58AB-4F05-7245-4B3F8920412E}"/>
              </a:ext>
            </a:extLst>
          </p:cNvPr>
          <p:cNvSpPr>
            <a:spLocks noGrp="1"/>
          </p:cNvSpPr>
          <p:nvPr>
            <p:ph type="body" sz="quarter" idx="30" hasCustomPrompt="1"/>
          </p:nvPr>
        </p:nvSpPr>
        <p:spPr>
          <a:xfrm>
            <a:off x="8971409" y="2835156"/>
            <a:ext cx="2619955" cy="762000"/>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a:t>
            </a:r>
            <a:endParaRPr lang="en-US" dirty="0"/>
          </a:p>
        </p:txBody>
      </p:sp>
      <p:sp>
        <p:nvSpPr>
          <p:cNvPr id="19" name="Text Placeholder 3">
            <a:extLst>
              <a:ext uri="{FF2B5EF4-FFF2-40B4-BE49-F238E27FC236}">
                <a16:creationId xmlns:a16="http://schemas.microsoft.com/office/drawing/2014/main" id="{78378B8D-49F3-7984-45EB-4F3195A3C508}"/>
              </a:ext>
            </a:extLst>
          </p:cNvPr>
          <p:cNvSpPr>
            <a:spLocks noGrp="1"/>
          </p:cNvSpPr>
          <p:nvPr>
            <p:ph type="body" sz="quarter" idx="31" hasCustomPrompt="1"/>
          </p:nvPr>
        </p:nvSpPr>
        <p:spPr>
          <a:xfrm>
            <a:off x="8971409" y="3863856"/>
            <a:ext cx="2619955" cy="762000"/>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a:t>
            </a:r>
            <a:endParaRPr lang="en-US" dirty="0"/>
          </a:p>
        </p:txBody>
      </p:sp>
      <p:sp>
        <p:nvSpPr>
          <p:cNvPr id="23" name="Text Placeholder 3">
            <a:extLst>
              <a:ext uri="{FF2B5EF4-FFF2-40B4-BE49-F238E27FC236}">
                <a16:creationId xmlns:a16="http://schemas.microsoft.com/office/drawing/2014/main" id="{00ED6319-A501-DA86-C21C-52F6941CF1DA}"/>
              </a:ext>
            </a:extLst>
          </p:cNvPr>
          <p:cNvSpPr>
            <a:spLocks noGrp="1"/>
          </p:cNvSpPr>
          <p:nvPr>
            <p:ph type="body" sz="quarter" idx="35" hasCustomPrompt="1"/>
          </p:nvPr>
        </p:nvSpPr>
        <p:spPr>
          <a:xfrm>
            <a:off x="8248073" y="1288451"/>
            <a:ext cx="3343292" cy="1280005"/>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a:t>
            </a:r>
            <a:r>
              <a:rPr lang="en-GB" dirty="0" err="1"/>
              <a:t>Eget</a:t>
            </a:r>
            <a:r>
              <a:rPr lang="en-GB" dirty="0"/>
              <a:t> </a:t>
            </a:r>
            <a:r>
              <a:rPr lang="en-GB" dirty="0" err="1"/>
              <a:t>felis</a:t>
            </a:r>
            <a:r>
              <a:rPr lang="en-GB" dirty="0"/>
              <a:t> </a:t>
            </a:r>
            <a:r>
              <a:rPr lang="en-GB" dirty="0" err="1"/>
              <a:t>eget</a:t>
            </a:r>
            <a:r>
              <a:rPr lang="en-GB" dirty="0"/>
              <a:t> </a:t>
            </a:r>
            <a:r>
              <a:rPr lang="en-GB" dirty="0" err="1"/>
              <a:t>nunc</a:t>
            </a:r>
            <a:r>
              <a:rPr lang="en-GB" dirty="0"/>
              <a:t> </a:t>
            </a:r>
            <a:r>
              <a:rPr lang="en-GB" dirty="0" err="1"/>
              <a:t>lobortis</a:t>
            </a:r>
            <a:r>
              <a:rPr lang="en-GB" dirty="0"/>
              <a:t> </a:t>
            </a:r>
            <a:r>
              <a:rPr lang="en-GB" dirty="0" err="1"/>
              <a:t>mattis</a:t>
            </a:r>
            <a:r>
              <a:rPr lang="en-GB" dirty="0"/>
              <a:t> </a:t>
            </a:r>
            <a:r>
              <a:rPr lang="en-GB" dirty="0" err="1"/>
              <a:t>aliquam</a:t>
            </a:r>
            <a:r>
              <a:rPr lang="en-GB" dirty="0"/>
              <a:t> </a:t>
            </a:r>
            <a:r>
              <a:rPr lang="en-GB" dirty="0" err="1"/>
              <a:t>faucibus</a:t>
            </a:r>
            <a:r>
              <a:rPr lang="en-GB" dirty="0"/>
              <a:t>. </a:t>
            </a:r>
            <a:r>
              <a:rPr lang="en-GB" dirty="0" err="1"/>
              <a:t>Rutrum</a:t>
            </a:r>
            <a:r>
              <a:rPr lang="en-GB" dirty="0"/>
              <a:t> </a:t>
            </a:r>
            <a:r>
              <a:rPr lang="en-GB" dirty="0" err="1"/>
              <a:t>tellus</a:t>
            </a:r>
            <a:r>
              <a:rPr lang="en-GB" dirty="0"/>
              <a:t> </a:t>
            </a:r>
            <a:r>
              <a:rPr lang="en-GB" dirty="0" err="1"/>
              <a:t>pellentesque</a:t>
            </a:r>
            <a:r>
              <a:rPr lang="en-GB" dirty="0"/>
              <a:t> </a:t>
            </a:r>
            <a:r>
              <a:rPr lang="en-GB" dirty="0" err="1"/>
              <a:t>eu</a:t>
            </a:r>
            <a:r>
              <a:rPr lang="en-GB" dirty="0"/>
              <a:t> </a:t>
            </a:r>
            <a:r>
              <a:rPr lang="en-GB" dirty="0" err="1"/>
              <a:t>tincidunt</a:t>
            </a:r>
            <a:r>
              <a:rPr lang="en-GB" dirty="0"/>
              <a:t> </a:t>
            </a:r>
            <a:r>
              <a:rPr lang="en-GB" dirty="0" err="1"/>
              <a:t>tortor</a:t>
            </a:r>
            <a:r>
              <a:rPr lang="en-GB" dirty="0"/>
              <a:t>. </a:t>
            </a:r>
            <a:r>
              <a:rPr lang="en-GB" dirty="0" err="1"/>
              <a:t>Eleifend</a:t>
            </a:r>
            <a:r>
              <a:rPr lang="en-GB" dirty="0"/>
              <a:t> </a:t>
            </a:r>
            <a:r>
              <a:rPr lang="en-GB" dirty="0" err="1"/>
              <a:t>quam</a:t>
            </a:r>
            <a:r>
              <a:rPr lang="en-GB" dirty="0"/>
              <a:t> </a:t>
            </a:r>
            <a:r>
              <a:rPr lang="en-GB" dirty="0" err="1"/>
              <a:t>adipiscing</a:t>
            </a:r>
            <a:r>
              <a:rPr lang="en-GB" dirty="0"/>
              <a:t> vitae </a:t>
            </a:r>
            <a:r>
              <a:rPr lang="en-GB" dirty="0" err="1"/>
              <a:t>proin</a:t>
            </a:r>
            <a:r>
              <a:rPr lang="en-GB" dirty="0"/>
              <a:t> </a:t>
            </a:r>
            <a:r>
              <a:rPr lang="en-GB" dirty="0" err="1"/>
              <a:t>sagittis</a:t>
            </a:r>
            <a:r>
              <a:rPr lang="en-GB" dirty="0"/>
              <a:t> </a:t>
            </a:r>
            <a:r>
              <a:rPr lang="en-GB" dirty="0" err="1"/>
              <a:t>nisl</a:t>
            </a:r>
            <a:r>
              <a:rPr lang="en-GB" dirty="0"/>
              <a:t> </a:t>
            </a:r>
            <a:r>
              <a:rPr lang="en-GB" dirty="0" err="1"/>
              <a:t>rhoncus</a:t>
            </a:r>
            <a:endParaRPr lang="en-US" dirty="0"/>
          </a:p>
        </p:txBody>
      </p:sp>
      <p:sp>
        <p:nvSpPr>
          <p:cNvPr id="2" name="Text Placeholder 3">
            <a:extLst>
              <a:ext uri="{FF2B5EF4-FFF2-40B4-BE49-F238E27FC236}">
                <a16:creationId xmlns:a16="http://schemas.microsoft.com/office/drawing/2014/main" id="{83AEE712-1D99-266C-5292-9A77CF5355D5}"/>
              </a:ext>
            </a:extLst>
          </p:cNvPr>
          <p:cNvSpPr>
            <a:spLocks noGrp="1"/>
          </p:cNvSpPr>
          <p:nvPr>
            <p:ph type="body" sz="quarter" idx="36" hasCustomPrompt="1"/>
          </p:nvPr>
        </p:nvSpPr>
        <p:spPr>
          <a:xfrm>
            <a:off x="600636" y="3340124"/>
            <a:ext cx="4174563" cy="2557704"/>
          </a:xfrm>
        </p:spPr>
        <p:txBody>
          <a:bodyPr>
            <a:noAutofit/>
          </a:bodyPr>
          <a:lstStyle>
            <a:lvl1pPr marL="0" indent="0">
              <a:buNone/>
              <a:defRPr sz="1200" b="0" i="0">
                <a:solidFill>
                  <a:schemeClr val="tx1"/>
                </a:solidFill>
                <a:latin typeface="Familjen Grotesk" pitchFamily="2" charset="0"/>
              </a:defRPr>
            </a:lvl1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p>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p>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labore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p>
        </p:txBody>
      </p:sp>
    </p:spTree>
    <p:extLst>
      <p:ext uri="{BB962C8B-B14F-4D97-AF65-F5344CB8AC3E}">
        <p14:creationId xmlns:p14="http://schemas.microsoft.com/office/powerpoint/2010/main" val="38464314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page layout style 2">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D584B6-19CC-50C3-E92B-3F0319B67035}"/>
              </a:ext>
            </a:extLst>
          </p:cNvPr>
          <p:cNvSpPr/>
          <p:nvPr userDrawn="1"/>
        </p:nvSpPr>
        <p:spPr>
          <a:xfrm>
            <a:off x="-11388" y="0"/>
            <a:ext cx="122033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Familjen Grotesk" pitchFamily="2" charset="0"/>
            </a:endParaRPr>
          </a:p>
        </p:txBody>
      </p:sp>
      <p:sp>
        <p:nvSpPr>
          <p:cNvPr id="3" name="Rectangle 2">
            <a:extLst>
              <a:ext uri="{FF2B5EF4-FFF2-40B4-BE49-F238E27FC236}">
                <a16:creationId xmlns:a16="http://schemas.microsoft.com/office/drawing/2014/main" id="{F08F7859-12E5-B9D8-688B-6D496505ED9F}"/>
              </a:ext>
            </a:extLst>
          </p:cNvPr>
          <p:cNvSpPr>
            <a:spLocks/>
          </p:cNvSpPr>
          <p:nvPr userDrawn="1"/>
        </p:nvSpPr>
        <p:spPr>
          <a:xfrm>
            <a:off x="-11388" y="2618795"/>
            <a:ext cx="12203388" cy="1591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Familjen Grotesk" pitchFamily="2" charset="0"/>
            </a:endParaRPr>
          </a:p>
        </p:txBody>
      </p:sp>
      <p:sp>
        <p:nvSpPr>
          <p:cNvPr id="4" name="Oval 3">
            <a:extLst>
              <a:ext uri="{FF2B5EF4-FFF2-40B4-BE49-F238E27FC236}">
                <a16:creationId xmlns:a16="http://schemas.microsoft.com/office/drawing/2014/main" id="{E8A3A236-0CDC-3B51-BB14-AC54153A6E13}"/>
              </a:ext>
            </a:extLst>
          </p:cNvPr>
          <p:cNvSpPr/>
          <p:nvPr userDrawn="1"/>
        </p:nvSpPr>
        <p:spPr>
          <a:xfrm>
            <a:off x="381562" y="2747672"/>
            <a:ext cx="1333500" cy="13335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Familjen Grotesk" pitchFamily="2" charset="0"/>
            </a:endParaRPr>
          </a:p>
        </p:txBody>
      </p:sp>
      <p:sp>
        <p:nvSpPr>
          <p:cNvPr id="5" name="Oval 4">
            <a:extLst>
              <a:ext uri="{FF2B5EF4-FFF2-40B4-BE49-F238E27FC236}">
                <a16:creationId xmlns:a16="http://schemas.microsoft.com/office/drawing/2014/main" id="{3DA38DD3-9F1B-54D3-E7A6-D0CDBF82E4B2}"/>
              </a:ext>
            </a:extLst>
          </p:cNvPr>
          <p:cNvSpPr/>
          <p:nvPr userDrawn="1"/>
        </p:nvSpPr>
        <p:spPr>
          <a:xfrm>
            <a:off x="10410263" y="2747672"/>
            <a:ext cx="1333500" cy="13335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Familjen Grotesk" pitchFamily="2" charset="0"/>
            </a:endParaRPr>
          </a:p>
        </p:txBody>
      </p:sp>
      <p:sp>
        <p:nvSpPr>
          <p:cNvPr id="11" name="Oval 10">
            <a:extLst>
              <a:ext uri="{FF2B5EF4-FFF2-40B4-BE49-F238E27FC236}">
                <a16:creationId xmlns:a16="http://schemas.microsoft.com/office/drawing/2014/main" id="{56877F71-BF16-A752-5A1F-2F17FE1A39D0}"/>
              </a:ext>
            </a:extLst>
          </p:cNvPr>
          <p:cNvSpPr/>
          <p:nvPr userDrawn="1"/>
        </p:nvSpPr>
        <p:spPr>
          <a:xfrm>
            <a:off x="8404522" y="2747672"/>
            <a:ext cx="1333500" cy="13335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Familjen Grotesk" pitchFamily="2" charset="0"/>
            </a:endParaRPr>
          </a:p>
        </p:txBody>
      </p:sp>
      <p:sp>
        <p:nvSpPr>
          <p:cNvPr id="12" name="Oval 11">
            <a:extLst>
              <a:ext uri="{FF2B5EF4-FFF2-40B4-BE49-F238E27FC236}">
                <a16:creationId xmlns:a16="http://schemas.microsoft.com/office/drawing/2014/main" id="{9E1CE821-0F88-EA30-EEFA-38AD48552B2F}"/>
              </a:ext>
            </a:extLst>
          </p:cNvPr>
          <p:cNvSpPr/>
          <p:nvPr userDrawn="1"/>
        </p:nvSpPr>
        <p:spPr>
          <a:xfrm>
            <a:off x="6398782" y="2747672"/>
            <a:ext cx="1333500" cy="13335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Familjen Grotesk" pitchFamily="2" charset="0"/>
            </a:endParaRPr>
          </a:p>
        </p:txBody>
      </p:sp>
      <p:sp>
        <p:nvSpPr>
          <p:cNvPr id="15" name="Oval 14">
            <a:extLst>
              <a:ext uri="{FF2B5EF4-FFF2-40B4-BE49-F238E27FC236}">
                <a16:creationId xmlns:a16="http://schemas.microsoft.com/office/drawing/2014/main" id="{4840F690-8C39-7A92-5478-4FA82AA8C6AC}"/>
              </a:ext>
            </a:extLst>
          </p:cNvPr>
          <p:cNvSpPr/>
          <p:nvPr userDrawn="1"/>
        </p:nvSpPr>
        <p:spPr>
          <a:xfrm>
            <a:off x="4393042" y="2747672"/>
            <a:ext cx="1333500" cy="13335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Familjen Grotesk" pitchFamily="2" charset="0"/>
            </a:endParaRPr>
          </a:p>
        </p:txBody>
      </p:sp>
      <p:sp>
        <p:nvSpPr>
          <p:cNvPr id="16" name="Oval 15">
            <a:extLst>
              <a:ext uri="{FF2B5EF4-FFF2-40B4-BE49-F238E27FC236}">
                <a16:creationId xmlns:a16="http://schemas.microsoft.com/office/drawing/2014/main" id="{CC9BC331-05F6-0515-2744-7904013E83D4}"/>
              </a:ext>
            </a:extLst>
          </p:cNvPr>
          <p:cNvSpPr/>
          <p:nvPr userDrawn="1"/>
        </p:nvSpPr>
        <p:spPr>
          <a:xfrm>
            <a:off x="2387302" y="2747672"/>
            <a:ext cx="1333500" cy="13335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Familjen Grotesk" pitchFamily="2" charset="0"/>
            </a:endParaRPr>
          </a:p>
        </p:txBody>
      </p:sp>
      <p:sp>
        <p:nvSpPr>
          <p:cNvPr id="10" name="Title 1">
            <a:extLst>
              <a:ext uri="{FF2B5EF4-FFF2-40B4-BE49-F238E27FC236}">
                <a16:creationId xmlns:a16="http://schemas.microsoft.com/office/drawing/2014/main" id="{F978E81D-A64D-BEE0-BFEC-588669FAAAED}"/>
              </a:ext>
            </a:extLst>
          </p:cNvPr>
          <p:cNvSpPr txBox="1">
            <a:spLocks/>
          </p:cNvSpPr>
          <p:nvPr userDrawn="1"/>
        </p:nvSpPr>
        <p:spPr>
          <a:xfrm>
            <a:off x="448237" y="4812658"/>
            <a:ext cx="9985210" cy="1520907"/>
          </a:xfrm>
          <a:prstGeom prst="rect">
            <a:avLst/>
          </a:prstGeom>
        </p:spPr>
        <p:txBody>
          <a:bodyPr vert="horz" wrap="none" lIns="72000" tIns="45720" rIns="91440" bIns="45720" rtlCol="0" anchor="b" anchorCtr="0">
            <a:noAutofit/>
          </a:bodyPr>
          <a:lstStyle>
            <a:lvl1pPr algn="l" defTabSz="914400" rtl="0" eaLnBrk="1" latinLnBrk="0" hangingPunct="1">
              <a:lnSpc>
                <a:spcPct val="90000"/>
              </a:lnSpc>
              <a:spcBef>
                <a:spcPct val="0"/>
              </a:spcBef>
              <a:buNone/>
              <a:defRPr sz="7200" b="1" i="0" kern="1200" spc="10" baseline="0">
                <a:ln>
                  <a:noFill/>
                </a:ln>
                <a:solidFill>
                  <a:schemeClr val="tx1"/>
                </a:solidFill>
                <a:latin typeface="Familjen Grotesk SemiBold" pitchFamily="2" charset="77"/>
                <a:ea typeface="+mj-ea"/>
                <a:cs typeface="+mj-cs"/>
              </a:defRPr>
            </a:lvl1pPr>
          </a:lstStyle>
          <a:p>
            <a:r>
              <a:rPr lang="en-US" dirty="0">
                <a:solidFill>
                  <a:schemeClr val="tx2"/>
                </a:solidFill>
                <a:latin typeface="Familjen Grotesk" pitchFamily="2" charset="0"/>
              </a:rPr>
              <a:t>Header text</a:t>
            </a:r>
          </a:p>
        </p:txBody>
      </p:sp>
    </p:spTree>
    <p:extLst>
      <p:ext uri="{BB962C8B-B14F-4D97-AF65-F5344CB8AC3E}">
        <p14:creationId xmlns:p14="http://schemas.microsoft.com/office/powerpoint/2010/main" val="37511007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ntact U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1966C0-8954-1BEE-0568-CD34EA768EEB}"/>
              </a:ext>
            </a:extLst>
          </p:cNvPr>
          <p:cNvPicPr>
            <a:picLocks noChangeAspect="1"/>
          </p:cNvPicPr>
          <p:nvPr userDrawn="1"/>
        </p:nvPicPr>
        <p:blipFill>
          <a:blip r:embed="rId2"/>
          <a:srcRect/>
          <a:stretch/>
        </p:blipFill>
        <p:spPr>
          <a:xfrm>
            <a:off x="4" y="0"/>
            <a:ext cx="12191996" cy="6856844"/>
          </a:xfrm>
          <a:prstGeom prst="rect">
            <a:avLst/>
          </a:prstGeom>
        </p:spPr>
      </p:pic>
      <p:pic>
        <p:nvPicPr>
          <p:cNvPr id="2" name="Picture 1">
            <a:extLst>
              <a:ext uri="{FF2B5EF4-FFF2-40B4-BE49-F238E27FC236}">
                <a16:creationId xmlns:a16="http://schemas.microsoft.com/office/drawing/2014/main" id="{51A34B5A-77E8-7F10-036E-0A1F50AD3A7A}"/>
              </a:ext>
            </a:extLst>
          </p:cNvPr>
          <p:cNvPicPr>
            <a:picLocks noChangeAspect="1"/>
          </p:cNvPicPr>
          <p:nvPr userDrawn="1"/>
        </p:nvPicPr>
        <p:blipFill>
          <a:blip r:embed="rId3"/>
          <a:srcRect/>
          <a:stretch/>
        </p:blipFill>
        <p:spPr>
          <a:xfrm>
            <a:off x="10881684" y="6031523"/>
            <a:ext cx="862078" cy="302042"/>
          </a:xfrm>
          <a:prstGeom prst="rect">
            <a:avLst/>
          </a:prstGeom>
        </p:spPr>
      </p:pic>
      <p:sp>
        <p:nvSpPr>
          <p:cNvPr id="4" name="Content Placeholder 5">
            <a:extLst>
              <a:ext uri="{FF2B5EF4-FFF2-40B4-BE49-F238E27FC236}">
                <a16:creationId xmlns:a16="http://schemas.microsoft.com/office/drawing/2014/main" id="{7D5972F8-A465-AB7E-4A2F-530145E95CD9}"/>
              </a:ext>
            </a:extLst>
          </p:cNvPr>
          <p:cNvSpPr>
            <a:spLocks noGrp="1"/>
          </p:cNvSpPr>
          <p:nvPr>
            <p:ph sz="quarter" idx="10" hasCustomPrompt="1"/>
          </p:nvPr>
        </p:nvSpPr>
        <p:spPr>
          <a:xfrm>
            <a:off x="2610035" y="4946875"/>
            <a:ext cx="6807986" cy="1426028"/>
          </a:xfrm>
        </p:spPr>
        <p:txBody>
          <a:bodyPr wrap="square" tIns="0" bIns="0" anchor="b">
            <a:noAutofit/>
          </a:bodyPr>
          <a:lstStyle>
            <a:lvl1pPr marL="0" indent="0">
              <a:lnSpc>
                <a:spcPct val="100000"/>
              </a:lnSpc>
              <a:spcBef>
                <a:spcPts val="200"/>
              </a:spcBef>
              <a:buNone/>
              <a:defRPr sz="2000" b="1" i="0">
                <a:solidFill>
                  <a:schemeClr val="bg2"/>
                </a:solidFill>
                <a:latin typeface="Familjen Grotesk" pitchFamily="2" charset="0"/>
              </a:defRPr>
            </a:lvl1pPr>
          </a:lstStyle>
          <a:p>
            <a:pPr lvl="0"/>
            <a:r>
              <a:rPr lang="en-GB" dirty="0">
                <a:solidFill>
                  <a:schemeClr val="bg1"/>
                </a:solidFill>
              </a:rPr>
              <a:t>Jane Smith</a:t>
            </a:r>
          </a:p>
          <a:p>
            <a:pPr lvl="0"/>
            <a:r>
              <a:rPr lang="en-GB" dirty="0">
                <a:solidFill>
                  <a:schemeClr val="bg1"/>
                </a:solidFill>
              </a:rPr>
              <a:t>0000 000 0000</a:t>
            </a:r>
          </a:p>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lang="en-GB" dirty="0">
                <a:solidFill>
                  <a:schemeClr val="bg1"/>
                </a:solidFill>
              </a:rPr>
              <a:t>0000 000 0000</a:t>
            </a:r>
            <a:endParaRPr lang="en-US" dirty="0"/>
          </a:p>
        </p:txBody>
      </p:sp>
      <p:sp>
        <p:nvSpPr>
          <p:cNvPr id="5" name="Content Placeholder 7">
            <a:extLst>
              <a:ext uri="{FF2B5EF4-FFF2-40B4-BE49-F238E27FC236}">
                <a16:creationId xmlns:a16="http://schemas.microsoft.com/office/drawing/2014/main" id="{94C5336B-CE72-0039-EF6C-2278A9165696}"/>
              </a:ext>
            </a:extLst>
          </p:cNvPr>
          <p:cNvSpPr>
            <a:spLocks noGrp="1"/>
          </p:cNvSpPr>
          <p:nvPr>
            <p:ph sz="quarter" idx="11" hasCustomPrompt="1"/>
          </p:nvPr>
        </p:nvSpPr>
        <p:spPr>
          <a:xfrm>
            <a:off x="448238" y="4947223"/>
            <a:ext cx="1959384" cy="1425757"/>
          </a:xfrm>
        </p:spPr>
        <p:txBody>
          <a:bodyPr wrap="square" tIns="0" bIns="0" anchor="b">
            <a:noAutofit/>
          </a:bodyPr>
          <a:lstStyle>
            <a:lvl1pPr marL="0" indent="0">
              <a:lnSpc>
                <a:spcPct val="100000"/>
              </a:lnSpc>
              <a:spcBef>
                <a:spcPts val="200"/>
              </a:spcBef>
              <a:buNone/>
              <a:defRPr sz="2000" b="1" i="0">
                <a:solidFill>
                  <a:schemeClr val="accent2"/>
                </a:solidFill>
                <a:latin typeface="Familjen Grotesk"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Name </a:t>
            </a:r>
          </a:p>
          <a:p>
            <a:pPr lvl="0"/>
            <a:r>
              <a:rPr lang="en-GB" dirty="0"/>
              <a:t>Phone Number</a:t>
            </a:r>
          </a:p>
          <a:p>
            <a:pPr lvl="0"/>
            <a:r>
              <a:rPr lang="en-GB" dirty="0"/>
              <a:t>Phone number</a:t>
            </a:r>
            <a:endParaRPr lang="en-US" dirty="0"/>
          </a:p>
        </p:txBody>
      </p:sp>
      <p:sp>
        <p:nvSpPr>
          <p:cNvPr id="6" name="Title 1">
            <a:extLst>
              <a:ext uri="{FF2B5EF4-FFF2-40B4-BE49-F238E27FC236}">
                <a16:creationId xmlns:a16="http://schemas.microsoft.com/office/drawing/2014/main" id="{7BD33DC1-4784-0DE0-0307-7DA4E351F95D}"/>
              </a:ext>
            </a:extLst>
          </p:cNvPr>
          <p:cNvSpPr txBox="1">
            <a:spLocks/>
          </p:cNvSpPr>
          <p:nvPr userDrawn="1"/>
        </p:nvSpPr>
        <p:spPr>
          <a:xfrm>
            <a:off x="448239" y="520097"/>
            <a:ext cx="5647761" cy="1520907"/>
          </a:xfrm>
          <a:prstGeom prst="rect">
            <a:avLst/>
          </a:prstGeom>
        </p:spPr>
        <p:txBody>
          <a:bodyPr vert="horz" wrap="none" lIns="72000" tIns="45720" rIns="91440" bIns="45720" rtlCol="0" anchor="t" anchorCtr="0">
            <a:noAutofit/>
          </a:bodyPr>
          <a:lstStyle>
            <a:lvl1pPr algn="l" defTabSz="914400" rtl="0" eaLnBrk="1" latinLnBrk="0" hangingPunct="1">
              <a:lnSpc>
                <a:spcPct val="90000"/>
              </a:lnSpc>
              <a:spcBef>
                <a:spcPct val="0"/>
              </a:spcBef>
              <a:buNone/>
              <a:defRPr sz="5000" b="1" i="0" kern="1200" spc="10" baseline="0">
                <a:ln>
                  <a:noFill/>
                </a:ln>
                <a:solidFill>
                  <a:schemeClr val="accent2"/>
                </a:solidFill>
                <a:latin typeface="Dotum" panose="020B0600000101010101" pitchFamily="34" charset="-127"/>
                <a:ea typeface="Dotum" panose="020B0600000101010101" pitchFamily="34" charset="-127"/>
                <a:cs typeface="+mj-cs"/>
              </a:defRPr>
            </a:lvl1pPr>
          </a:lstStyle>
          <a:p>
            <a:r>
              <a:rPr lang="en-US" sz="7200" dirty="0">
                <a:solidFill>
                  <a:srgbClr val="14F5C7"/>
                </a:solidFill>
                <a:latin typeface="Familjen Grotesk" pitchFamily="2" charset="0"/>
                <a:ea typeface="Dotum" panose="020B0600000101010101" pitchFamily="34" charset="-127"/>
              </a:rPr>
              <a:t>Contact us</a:t>
            </a:r>
          </a:p>
        </p:txBody>
      </p:sp>
    </p:spTree>
    <p:extLst>
      <p:ext uri="{BB962C8B-B14F-4D97-AF65-F5344CB8AC3E}">
        <p14:creationId xmlns:p14="http://schemas.microsoft.com/office/powerpoint/2010/main" val="32046979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427F-0BF8-894F-87AF-553CF65B02A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A5B0B9D-C33F-884A-A54E-9397F354B5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CFF88C1-31DB-C94C-81F0-25240E48DDB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B98A50C-6AAB-6049-86BE-F2703F05FF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12E9D9E-1906-ED4A-B797-16049949485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DE4A7D2-2DE5-0A46-AD98-BEE0B0529E02}"/>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B8F05650-045A-334C-B2A2-6D75B713E1A5}"/>
              </a:ext>
            </a:extLst>
          </p:cNvPr>
          <p:cNvSpPr>
            <a:spLocks noGrp="1"/>
          </p:cNvSpPr>
          <p:nvPr>
            <p:ph type="ftr" sz="quarter" idx="11"/>
          </p:nvPr>
        </p:nvSpPr>
        <p:spPr/>
        <p:txBody>
          <a:bodyPr/>
          <a:lstStyle/>
          <a:p>
            <a:r>
              <a:rPr lang="en-GB"/>
              <a:t>1 Levels above 50 indicate growth</a:t>
            </a:r>
            <a:endParaRPr lang="en-US" dirty="0"/>
          </a:p>
        </p:txBody>
      </p:sp>
      <p:sp>
        <p:nvSpPr>
          <p:cNvPr id="9" name="Slide Number Placeholder 8">
            <a:extLst>
              <a:ext uri="{FF2B5EF4-FFF2-40B4-BE49-F238E27FC236}">
                <a16:creationId xmlns:a16="http://schemas.microsoft.com/office/drawing/2014/main" id="{CE733629-D27B-FA42-8753-F0EC642CB73D}"/>
              </a:ext>
            </a:extLst>
          </p:cNvPr>
          <p:cNvSpPr>
            <a:spLocks noGrp="1"/>
          </p:cNvSpPr>
          <p:nvPr>
            <p:ph type="sldNum" sz="quarter" idx="12"/>
          </p:nvPr>
        </p:nvSpPr>
        <p:spPr/>
        <p:txBody>
          <a:bodyPr/>
          <a:lstStyle/>
          <a:p>
            <a:fld id="{186A3454-5616-1744-B3A9-155B062F36B9}" type="slidenum">
              <a:rPr lang="en-US" smtClean="0"/>
              <a:t>‹#›</a:t>
            </a:fld>
            <a:endParaRPr lang="en-US" dirty="0"/>
          </a:p>
        </p:txBody>
      </p:sp>
    </p:spTree>
    <p:extLst>
      <p:ext uri="{BB962C8B-B14F-4D97-AF65-F5344CB8AC3E}">
        <p14:creationId xmlns:p14="http://schemas.microsoft.com/office/powerpoint/2010/main" val="33989034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Full page image">
    <p:bg>
      <p:bgRef idx="1001">
        <a:schemeClr val="bg2"/>
      </p:bgRef>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B776D7F-EE8A-B109-A70A-469CC53A6EB3}"/>
              </a:ext>
            </a:extLst>
          </p:cNvPr>
          <p:cNvSpPr>
            <a:spLocks noGrp="1"/>
          </p:cNvSpPr>
          <p:nvPr>
            <p:ph type="pic" sz="quarter" idx="12"/>
          </p:nvPr>
        </p:nvSpPr>
        <p:spPr>
          <a:xfrm>
            <a:off x="0" y="0"/>
            <a:ext cx="12192000" cy="6858000"/>
          </a:xfrm>
        </p:spPr>
        <p:txBody>
          <a:bodyPr/>
          <a:lstStyle/>
          <a:p>
            <a:r>
              <a:rPr lang="en-US"/>
              <a:t>Click icon to add picture</a:t>
            </a:r>
          </a:p>
        </p:txBody>
      </p:sp>
    </p:spTree>
    <p:extLst>
      <p:ext uri="{BB962C8B-B14F-4D97-AF65-F5344CB8AC3E}">
        <p14:creationId xmlns:p14="http://schemas.microsoft.com/office/powerpoint/2010/main" val="303080643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401E7-057F-9D40-8CFC-A2DE9CA964B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55D61F-2A96-F24C-A786-33F9E7DF0AEB}"/>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F8886B31-D7BB-7546-A4B4-CE0F40D24469}"/>
              </a:ext>
            </a:extLst>
          </p:cNvPr>
          <p:cNvSpPr>
            <a:spLocks noGrp="1"/>
          </p:cNvSpPr>
          <p:nvPr>
            <p:ph type="ftr" sz="quarter" idx="11"/>
          </p:nvPr>
        </p:nvSpPr>
        <p:spPr/>
        <p:txBody>
          <a:bodyPr/>
          <a:lstStyle/>
          <a:p>
            <a:r>
              <a:rPr lang="en-GB"/>
              <a:t>1 Levels above 50 indicate growth</a:t>
            </a:r>
            <a:endParaRPr lang="en-US" dirty="0"/>
          </a:p>
        </p:txBody>
      </p:sp>
      <p:sp>
        <p:nvSpPr>
          <p:cNvPr id="5" name="Slide Number Placeholder 4">
            <a:extLst>
              <a:ext uri="{FF2B5EF4-FFF2-40B4-BE49-F238E27FC236}">
                <a16:creationId xmlns:a16="http://schemas.microsoft.com/office/drawing/2014/main" id="{FD669339-DC88-284E-A5DA-981D46382B7C}"/>
              </a:ext>
            </a:extLst>
          </p:cNvPr>
          <p:cNvSpPr>
            <a:spLocks noGrp="1"/>
          </p:cNvSpPr>
          <p:nvPr>
            <p:ph type="sldNum" sz="quarter" idx="12"/>
          </p:nvPr>
        </p:nvSpPr>
        <p:spPr/>
        <p:txBody>
          <a:bodyPr/>
          <a:lstStyle/>
          <a:p>
            <a:fld id="{186A3454-5616-1744-B3A9-155B062F36B9}" type="slidenum">
              <a:rPr lang="en-US" smtClean="0"/>
              <a:t>‹#›</a:t>
            </a:fld>
            <a:endParaRPr lang="en-US" dirty="0"/>
          </a:p>
        </p:txBody>
      </p:sp>
    </p:spTree>
    <p:extLst>
      <p:ext uri="{BB962C8B-B14F-4D97-AF65-F5344CB8AC3E}">
        <p14:creationId xmlns:p14="http://schemas.microsoft.com/office/powerpoint/2010/main" val="2521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B3D468-2F8D-6248-90CA-E012759DFBEA}"/>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71301613-4F8D-5A4F-9C17-4DDA4BABD567}"/>
              </a:ext>
            </a:extLst>
          </p:cNvPr>
          <p:cNvSpPr>
            <a:spLocks noGrp="1"/>
          </p:cNvSpPr>
          <p:nvPr>
            <p:ph type="ftr" sz="quarter" idx="11"/>
          </p:nvPr>
        </p:nvSpPr>
        <p:spPr/>
        <p:txBody>
          <a:bodyPr/>
          <a:lstStyle/>
          <a:p>
            <a:r>
              <a:rPr lang="en-GB"/>
              <a:t>1 Levels above 50 indicate growth</a:t>
            </a:r>
            <a:endParaRPr lang="en-US" dirty="0"/>
          </a:p>
        </p:txBody>
      </p:sp>
      <p:sp>
        <p:nvSpPr>
          <p:cNvPr id="4" name="Slide Number Placeholder 3">
            <a:extLst>
              <a:ext uri="{FF2B5EF4-FFF2-40B4-BE49-F238E27FC236}">
                <a16:creationId xmlns:a16="http://schemas.microsoft.com/office/drawing/2014/main" id="{A35B30D0-E721-AF43-9194-37AC3BBD0954}"/>
              </a:ext>
            </a:extLst>
          </p:cNvPr>
          <p:cNvSpPr>
            <a:spLocks noGrp="1"/>
          </p:cNvSpPr>
          <p:nvPr>
            <p:ph type="sldNum" sz="quarter" idx="12"/>
          </p:nvPr>
        </p:nvSpPr>
        <p:spPr/>
        <p:txBody>
          <a:bodyPr/>
          <a:lstStyle/>
          <a:p>
            <a:fld id="{186A3454-5616-1744-B3A9-155B062F36B9}" type="slidenum">
              <a:rPr lang="en-US" smtClean="0"/>
              <a:t>‹#›</a:t>
            </a:fld>
            <a:endParaRPr lang="en-US" dirty="0"/>
          </a:p>
        </p:txBody>
      </p:sp>
    </p:spTree>
    <p:extLst>
      <p:ext uri="{BB962C8B-B14F-4D97-AF65-F5344CB8AC3E}">
        <p14:creationId xmlns:p14="http://schemas.microsoft.com/office/powerpoint/2010/main" val="2113532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C1F1-31E1-EE4B-B98F-CFE10700BD4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382661B-9383-F449-B26B-2DB5532EDC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7C18C2E-403C-284D-9EA7-933A6FAAA7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D24A1D-7F7B-6C4E-9F0E-0AD44B6F181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2A9112C-50D1-C548-9FA7-D32511AEF0CC}"/>
              </a:ext>
            </a:extLst>
          </p:cNvPr>
          <p:cNvSpPr>
            <a:spLocks noGrp="1"/>
          </p:cNvSpPr>
          <p:nvPr>
            <p:ph type="ftr" sz="quarter" idx="11"/>
          </p:nvPr>
        </p:nvSpPr>
        <p:spPr/>
        <p:txBody>
          <a:bodyPr/>
          <a:lstStyle/>
          <a:p>
            <a:r>
              <a:rPr lang="en-GB"/>
              <a:t>1 Levels above 50 indicate growth</a:t>
            </a:r>
            <a:endParaRPr lang="en-US" dirty="0"/>
          </a:p>
        </p:txBody>
      </p:sp>
      <p:sp>
        <p:nvSpPr>
          <p:cNvPr id="7" name="Slide Number Placeholder 6">
            <a:extLst>
              <a:ext uri="{FF2B5EF4-FFF2-40B4-BE49-F238E27FC236}">
                <a16:creationId xmlns:a16="http://schemas.microsoft.com/office/drawing/2014/main" id="{70C1297C-019F-0F4B-B873-CE226354A975}"/>
              </a:ext>
            </a:extLst>
          </p:cNvPr>
          <p:cNvSpPr>
            <a:spLocks noGrp="1"/>
          </p:cNvSpPr>
          <p:nvPr>
            <p:ph type="sldNum" sz="quarter" idx="12"/>
          </p:nvPr>
        </p:nvSpPr>
        <p:spPr/>
        <p:txBody>
          <a:bodyPr/>
          <a:lstStyle/>
          <a:p>
            <a:fld id="{186A3454-5616-1744-B3A9-155B062F36B9}" type="slidenum">
              <a:rPr lang="en-US" smtClean="0"/>
              <a:t>‹#›</a:t>
            </a:fld>
            <a:endParaRPr lang="en-US" dirty="0"/>
          </a:p>
        </p:txBody>
      </p:sp>
    </p:spTree>
    <p:extLst>
      <p:ext uri="{BB962C8B-B14F-4D97-AF65-F5344CB8AC3E}">
        <p14:creationId xmlns:p14="http://schemas.microsoft.com/office/powerpoint/2010/main" val="322950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9E026-46D8-F145-A8D6-C425B00BBB1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37B6C09-5E69-1040-987C-64918F3403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9F4E583-0A7C-B34C-B255-3BC647515E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5B6CD6C-E065-884E-9494-F96ECCFCBEF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734D3333-691D-C041-AFD7-B7AFAB97A6EA}"/>
              </a:ext>
            </a:extLst>
          </p:cNvPr>
          <p:cNvSpPr>
            <a:spLocks noGrp="1"/>
          </p:cNvSpPr>
          <p:nvPr>
            <p:ph type="ftr" sz="quarter" idx="11"/>
          </p:nvPr>
        </p:nvSpPr>
        <p:spPr/>
        <p:txBody>
          <a:bodyPr/>
          <a:lstStyle/>
          <a:p>
            <a:r>
              <a:rPr lang="en-GB"/>
              <a:t>1 Levels above 50 indicate growth</a:t>
            </a:r>
            <a:endParaRPr lang="en-US" dirty="0"/>
          </a:p>
        </p:txBody>
      </p:sp>
      <p:sp>
        <p:nvSpPr>
          <p:cNvPr id="7" name="Slide Number Placeholder 6">
            <a:extLst>
              <a:ext uri="{FF2B5EF4-FFF2-40B4-BE49-F238E27FC236}">
                <a16:creationId xmlns:a16="http://schemas.microsoft.com/office/drawing/2014/main" id="{6809B6AD-4D43-B046-ABE2-BBD2453523F2}"/>
              </a:ext>
            </a:extLst>
          </p:cNvPr>
          <p:cNvSpPr>
            <a:spLocks noGrp="1"/>
          </p:cNvSpPr>
          <p:nvPr>
            <p:ph type="sldNum" sz="quarter" idx="12"/>
          </p:nvPr>
        </p:nvSpPr>
        <p:spPr/>
        <p:txBody>
          <a:bodyPr/>
          <a:lstStyle/>
          <a:p>
            <a:fld id="{186A3454-5616-1744-B3A9-155B062F36B9}" type="slidenum">
              <a:rPr lang="en-US" smtClean="0"/>
              <a:t>‹#›</a:t>
            </a:fld>
            <a:endParaRPr lang="en-US" dirty="0"/>
          </a:p>
        </p:txBody>
      </p:sp>
    </p:spTree>
    <p:extLst>
      <p:ext uri="{BB962C8B-B14F-4D97-AF65-F5344CB8AC3E}">
        <p14:creationId xmlns:p14="http://schemas.microsoft.com/office/powerpoint/2010/main" val="2130904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DBD57C-1F60-7746-B035-DBDBB18961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6777EEE-63A1-4E44-83DF-F5C0A1C7F8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CB30AA7-5B64-8347-9355-4546D9D15D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95DE77AD-8F96-9543-A1BF-5AE7ECE0CA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1 Levels above 50 indicate growth</a:t>
            </a:r>
            <a:endParaRPr lang="en-US" dirty="0"/>
          </a:p>
        </p:txBody>
      </p:sp>
      <p:sp>
        <p:nvSpPr>
          <p:cNvPr id="6" name="Slide Number Placeholder 5">
            <a:extLst>
              <a:ext uri="{FF2B5EF4-FFF2-40B4-BE49-F238E27FC236}">
                <a16:creationId xmlns:a16="http://schemas.microsoft.com/office/drawing/2014/main" id="{ABA5F48A-D8CD-774B-B2CE-E55F0B13A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6A3454-5616-1744-B3A9-155B062F36B9}" type="slidenum">
              <a:rPr lang="en-US" smtClean="0"/>
              <a:t>‹#›</a:t>
            </a:fld>
            <a:endParaRPr lang="en-US" dirty="0"/>
          </a:p>
        </p:txBody>
      </p:sp>
    </p:spTree>
    <p:extLst>
      <p:ext uri="{BB962C8B-B14F-4D97-AF65-F5344CB8AC3E}">
        <p14:creationId xmlns:p14="http://schemas.microsoft.com/office/powerpoint/2010/main" val="1609166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4334"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C34EA8-8630-5143-948C-35B01C5EB0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A8A5DC-9E4F-CB4A-8F5E-BBE43E7757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5D8D05-8F3E-B443-BE03-2B7B598F56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2F8A8C3B-3C6D-E946-8B91-DF173CE25C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1 Levels above 50 indicate growth</a:t>
            </a:r>
            <a:endParaRPr lang="en-US" dirty="0"/>
          </a:p>
        </p:txBody>
      </p:sp>
      <p:sp>
        <p:nvSpPr>
          <p:cNvPr id="6" name="Slide Number Placeholder 5">
            <a:extLst>
              <a:ext uri="{FF2B5EF4-FFF2-40B4-BE49-F238E27FC236}">
                <a16:creationId xmlns:a16="http://schemas.microsoft.com/office/drawing/2014/main" id="{F083630B-5E63-AA41-BD2A-66A3A86A2C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F6854-4698-AA49-AF64-25287D6B9435}" type="slidenum">
              <a:rPr lang="en-US" smtClean="0"/>
              <a:t>‹#›</a:t>
            </a:fld>
            <a:endParaRPr lang="en-US" dirty="0"/>
          </a:p>
        </p:txBody>
      </p:sp>
    </p:spTree>
    <p:extLst>
      <p:ext uri="{BB962C8B-B14F-4D97-AF65-F5344CB8AC3E}">
        <p14:creationId xmlns:p14="http://schemas.microsoft.com/office/powerpoint/2010/main" val="40456933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3EB413CF-7983-B3C9-9A70-4C23CBA574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6E7960A7-B77B-1C05-3F1B-16647C15EA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a:extLst>
              <a:ext uri="{FF2B5EF4-FFF2-40B4-BE49-F238E27FC236}">
                <a16:creationId xmlns:a16="http://schemas.microsoft.com/office/drawing/2014/main" id="{AD4DF929-1CB3-FA2B-9FF8-A56FDC6D5B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Familjen Grotesk" pitchFamily="2" charset="0"/>
              </a:defRPr>
            </a:lvl1pPr>
          </a:lstStyle>
          <a:p>
            <a:fld id="{22C0DB0F-303A-3B4F-995B-6C52401407C9}" type="datetimeFigureOut">
              <a:rPr lang="en-US" smtClean="0"/>
              <a:pPr/>
              <a:t>3/26/2024</a:t>
            </a:fld>
            <a:endParaRPr lang="en-US" dirty="0"/>
          </a:p>
        </p:txBody>
      </p:sp>
      <p:sp>
        <p:nvSpPr>
          <p:cNvPr id="13" name="Footer Placeholder 4">
            <a:extLst>
              <a:ext uri="{FF2B5EF4-FFF2-40B4-BE49-F238E27FC236}">
                <a16:creationId xmlns:a16="http://schemas.microsoft.com/office/drawing/2014/main" id="{272ADFC6-4426-7620-1E4B-C27B31BB20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Familjen Grotesk" pitchFamily="2" charset="0"/>
              </a:defRPr>
            </a:lvl1pPr>
          </a:lstStyle>
          <a:p>
            <a:endParaRPr lang="en-US" dirty="0"/>
          </a:p>
        </p:txBody>
      </p:sp>
      <p:sp>
        <p:nvSpPr>
          <p:cNvPr id="14" name="Slide Number Placeholder 5">
            <a:extLst>
              <a:ext uri="{FF2B5EF4-FFF2-40B4-BE49-F238E27FC236}">
                <a16:creationId xmlns:a16="http://schemas.microsoft.com/office/drawing/2014/main" id="{717A56B8-17D7-A688-7A84-6C4D3D09E6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Familjen Grotesk" pitchFamily="2" charset="0"/>
              </a:defRPr>
            </a:lvl1pPr>
          </a:lstStyle>
          <a:p>
            <a:fld id="{1D452D4E-94E2-9247-9718-81AA26F97795}" type="slidenum">
              <a:rPr lang="en-US" smtClean="0"/>
              <a:pPr/>
              <a:t>‹#›</a:t>
            </a:fld>
            <a:endParaRPr lang="en-US" dirty="0"/>
          </a:p>
        </p:txBody>
      </p:sp>
    </p:spTree>
    <p:extLst>
      <p:ext uri="{BB962C8B-B14F-4D97-AF65-F5344CB8AC3E}">
        <p14:creationId xmlns:p14="http://schemas.microsoft.com/office/powerpoint/2010/main" val="1788657067"/>
      </p:ext>
    </p:extLst>
  </p:cSld>
  <p:clrMap bg1="lt1" tx1="dk1" bg2="lt2" tx2="dk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 id="2147484341" r:id="rId6"/>
    <p:sldLayoutId id="2147484342" r:id="rId7"/>
    <p:sldLayoutId id="2147484343" r:id="rId8"/>
    <p:sldLayoutId id="2147484344" r:id="rId9"/>
    <p:sldLayoutId id="2147484345" r:id="rId10"/>
    <p:sldLayoutId id="2147484346" r:id="rId11"/>
    <p:sldLayoutId id="2147484347" r:id="rId12"/>
    <p:sldLayoutId id="2147484348" r:id="rId13"/>
    <p:sldLayoutId id="2147484349" r:id="rId14"/>
    <p:sldLayoutId id="2147484350" r:id="rId15"/>
    <p:sldLayoutId id="2147484351" r:id="rId16"/>
    <p:sldLayoutId id="2147484352" r:id="rId17"/>
    <p:sldLayoutId id="2147484353" r:id="rId18"/>
    <p:sldLayoutId id="2147484354" r:id="rId19"/>
    <p:sldLayoutId id="2147484355" r:id="rId20"/>
    <p:sldLayoutId id="2147484356" r:id="rId21"/>
  </p:sldLayoutIdLst>
  <p:txStyles>
    <p:titleStyle>
      <a:lvl1pPr algn="l" defTabSz="914400" rtl="0" eaLnBrk="1" latinLnBrk="0" hangingPunct="1">
        <a:lnSpc>
          <a:spcPct val="90000"/>
        </a:lnSpc>
        <a:spcBef>
          <a:spcPct val="0"/>
        </a:spcBef>
        <a:buNone/>
        <a:defRPr sz="4400" kern="1200" spc="10" baseline="0">
          <a:solidFill>
            <a:schemeClr val="tx1"/>
          </a:solidFill>
          <a:latin typeface="Familjen Grotesk"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spc="10" baseline="0">
          <a:solidFill>
            <a:schemeClr val="tx1"/>
          </a:solidFill>
          <a:latin typeface="Familjen Grotesk"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10" baseline="0">
          <a:solidFill>
            <a:schemeClr val="tx1"/>
          </a:solidFill>
          <a:latin typeface="Familjen Grotesk"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10" baseline="0">
          <a:solidFill>
            <a:schemeClr val="tx1"/>
          </a:solidFill>
          <a:latin typeface="Familjen Grotesk"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10" baseline="0">
          <a:solidFill>
            <a:schemeClr val="tx1"/>
          </a:solidFill>
          <a:latin typeface="Familjen Grotesk"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10" baseline="0">
          <a:solidFill>
            <a:schemeClr val="tx1"/>
          </a:solidFill>
          <a:latin typeface="Familjen Grotesk"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3.png"/><Relationship Id="rId1" Type="http://schemas.openxmlformats.org/officeDocument/2006/relationships/slideLayout" Target="../slideLayouts/slideLayout17.xml"/><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3.png"/><Relationship Id="rId1" Type="http://schemas.openxmlformats.org/officeDocument/2006/relationships/slideLayout" Target="../slideLayouts/slideLayout17.xml"/><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3.png"/><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3.png"/><Relationship Id="rId1" Type="http://schemas.openxmlformats.org/officeDocument/2006/relationships/slideLayout" Target="../slideLayouts/slideLayout17.xml"/><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3.png"/><Relationship Id="rId1" Type="http://schemas.openxmlformats.org/officeDocument/2006/relationships/slideLayout" Target="../slideLayouts/slideLayout17.xml"/><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3.png"/><Relationship Id="rId1" Type="http://schemas.openxmlformats.org/officeDocument/2006/relationships/slideLayout" Target="../slideLayouts/slideLayout17.xml"/><Relationship Id="rId4" Type="http://schemas.openxmlformats.org/officeDocument/2006/relationships/image" Target="../media/image59.png"/></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3.png"/><Relationship Id="rId1" Type="http://schemas.openxmlformats.org/officeDocument/2006/relationships/slideLayout" Target="../slideLayouts/slideLayout17.xml"/><Relationship Id="rId4" Type="http://schemas.openxmlformats.org/officeDocument/2006/relationships/image" Target="../media/image61.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3.png"/><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jpeg"/><Relationship Id="rId7" Type="http://schemas.openxmlformats.org/officeDocument/2006/relationships/image" Target="../media/image79.svg"/><Relationship Id="rId2" Type="http://schemas.openxmlformats.org/officeDocument/2006/relationships/notesSlide" Target="../notesSlides/notesSlide6.xml"/><Relationship Id="rId1" Type="http://schemas.openxmlformats.org/officeDocument/2006/relationships/slideLayout" Target="../slideLayouts/slideLayout36.xml"/><Relationship Id="rId6" Type="http://schemas.openxmlformats.org/officeDocument/2006/relationships/image" Target="../media/image78.png"/><Relationship Id="rId5" Type="http://schemas.openxmlformats.org/officeDocument/2006/relationships/image" Target="../media/image77.svg"/><Relationship Id="rId4" Type="http://schemas.openxmlformats.org/officeDocument/2006/relationships/image" Target="../media/image76.png"/><Relationship Id="rId9" Type="http://schemas.openxmlformats.org/officeDocument/2006/relationships/image" Target="../media/image81.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3.png"/><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3.png"/><Relationship Id="rId1" Type="http://schemas.openxmlformats.org/officeDocument/2006/relationships/slideLayout" Target="../slideLayouts/slideLayout17.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3.png"/><Relationship Id="rId1" Type="http://schemas.openxmlformats.org/officeDocument/2006/relationships/slideLayout" Target="../slideLayouts/slideLayout17.xml"/><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3.png"/><Relationship Id="rId1" Type="http://schemas.openxmlformats.org/officeDocument/2006/relationships/slideLayout" Target="../slideLayouts/slideLayout17.xml"/><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3.png"/><Relationship Id="rId1" Type="http://schemas.openxmlformats.org/officeDocument/2006/relationships/slideLayout" Target="../slideLayouts/slideLayout17.xml"/><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device, meter&#10;&#10;Description automatically generated">
            <a:extLst>
              <a:ext uri="{FF2B5EF4-FFF2-40B4-BE49-F238E27FC236}">
                <a16:creationId xmlns:a16="http://schemas.microsoft.com/office/drawing/2014/main" id="{AD75867D-179C-3741-AD07-51D193E29AA6}"/>
              </a:ext>
            </a:extLst>
          </p:cNvPr>
          <p:cNvPicPr>
            <a:picLocks noChangeAspect="1"/>
          </p:cNvPicPr>
          <p:nvPr/>
        </p:nvPicPr>
        <p:blipFill>
          <a:blip r:embed="rId2"/>
          <a:stretch>
            <a:fillRect/>
          </a:stretch>
        </p:blipFill>
        <p:spPr>
          <a:xfrm>
            <a:off x="632178" y="529844"/>
            <a:ext cx="2573867" cy="1123469"/>
          </a:xfrm>
          <a:prstGeom prst="rect">
            <a:avLst/>
          </a:prstGeom>
        </p:spPr>
      </p:pic>
      <p:sp>
        <p:nvSpPr>
          <p:cNvPr id="10" name="TextBox 9">
            <a:extLst>
              <a:ext uri="{FF2B5EF4-FFF2-40B4-BE49-F238E27FC236}">
                <a16:creationId xmlns:a16="http://schemas.microsoft.com/office/drawing/2014/main" id="{FCE82BE5-D9C5-7A4F-9281-0A5F924A49D2}"/>
              </a:ext>
            </a:extLst>
          </p:cNvPr>
          <p:cNvSpPr txBox="1"/>
          <p:nvPr/>
        </p:nvSpPr>
        <p:spPr>
          <a:xfrm>
            <a:off x="632178" y="5671322"/>
            <a:ext cx="6197905" cy="369332"/>
          </a:xfrm>
          <a:prstGeom prst="rect">
            <a:avLst/>
          </a:prstGeom>
          <a:noFill/>
        </p:spPr>
        <p:txBody>
          <a:bodyPr wrap="square" rtlCol="0">
            <a:spAutoFit/>
          </a:bodyPr>
          <a:lstStyle/>
          <a:p>
            <a:r>
              <a:rPr lang="en-US" dirty="0">
                <a:latin typeface="Gotham Book" pitchFamily="50" charset="0"/>
                <a:ea typeface="Lato" panose="020F0502020204030203" pitchFamily="34" charset="0"/>
                <a:cs typeface="Gotham Book" pitchFamily="50" charset="0"/>
              </a:rPr>
              <a:t>26</a:t>
            </a:r>
            <a:r>
              <a:rPr lang="en-US" baseline="30000" dirty="0">
                <a:latin typeface="Gotham Book" pitchFamily="50" charset="0"/>
                <a:ea typeface="Lato" panose="020F0502020204030203" pitchFamily="34" charset="0"/>
                <a:cs typeface="Gotham Book" pitchFamily="50" charset="0"/>
              </a:rPr>
              <a:t>th</a:t>
            </a:r>
            <a:r>
              <a:rPr lang="en-US" dirty="0">
                <a:latin typeface="Gotham Book" pitchFamily="50" charset="0"/>
                <a:ea typeface="Lato" panose="020F0502020204030203" pitchFamily="34" charset="0"/>
                <a:cs typeface="Gotham Book" pitchFamily="50" charset="0"/>
              </a:rPr>
              <a:t> March 2024</a:t>
            </a:r>
          </a:p>
        </p:txBody>
      </p:sp>
      <p:sp>
        <p:nvSpPr>
          <p:cNvPr id="2" name="TextBox 1">
            <a:extLst>
              <a:ext uri="{FF2B5EF4-FFF2-40B4-BE49-F238E27FC236}">
                <a16:creationId xmlns:a16="http://schemas.microsoft.com/office/drawing/2014/main" id="{726EABF6-5785-9543-84AB-C8BB4869C498}"/>
              </a:ext>
            </a:extLst>
          </p:cNvPr>
          <p:cNvSpPr txBox="1"/>
          <p:nvPr/>
        </p:nvSpPr>
        <p:spPr>
          <a:xfrm>
            <a:off x="821749" y="1800070"/>
            <a:ext cx="10858973" cy="1569660"/>
          </a:xfrm>
          <a:prstGeom prst="rect">
            <a:avLst/>
          </a:prstGeom>
          <a:noFill/>
        </p:spPr>
        <p:txBody>
          <a:bodyPr wrap="square" rtlCol="0">
            <a:spAutoFit/>
          </a:bodyPr>
          <a:lstStyle/>
          <a:p>
            <a:r>
              <a:rPr lang="en-US" sz="4800" b="1" dirty="0">
                <a:latin typeface="GOTHAM-BOOK" pitchFamily="2" charset="0"/>
                <a:ea typeface="Lato" panose="020F0502020204030203" pitchFamily="34" charset="0"/>
                <a:cs typeface="Lato" panose="020F0502020204030203" pitchFamily="34" charset="0"/>
              </a:rPr>
              <a:t>GM Quarterly Economic Review Q1 2024 </a:t>
            </a:r>
          </a:p>
        </p:txBody>
      </p:sp>
      <p:sp>
        <p:nvSpPr>
          <p:cNvPr id="6" name="TextBox 5">
            <a:extLst>
              <a:ext uri="{FF2B5EF4-FFF2-40B4-BE49-F238E27FC236}">
                <a16:creationId xmlns:a16="http://schemas.microsoft.com/office/drawing/2014/main" id="{D401C612-32E2-4F8C-B73F-06CC24C17A3F}"/>
              </a:ext>
            </a:extLst>
          </p:cNvPr>
          <p:cNvSpPr txBox="1"/>
          <p:nvPr/>
        </p:nvSpPr>
        <p:spPr>
          <a:xfrm>
            <a:off x="7554191" y="5492619"/>
            <a:ext cx="4486869" cy="1096069"/>
          </a:xfrm>
          <a:prstGeom prst="rect">
            <a:avLst/>
          </a:prstGeom>
          <a:noFill/>
        </p:spPr>
        <p:txBody>
          <a:bodyPr wrap="square" rtlCol="0">
            <a:spAutoFit/>
          </a:bodyPr>
          <a:lstStyle/>
          <a:p>
            <a:pPr>
              <a:lnSpc>
                <a:spcPct val="150000"/>
              </a:lnSpc>
            </a:pPr>
            <a:r>
              <a:rPr lang="en-GB" dirty="0">
                <a:latin typeface="Gotham Book" pitchFamily="50" charset="0"/>
                <a:cs typeface="Gotham Book" pitchFamily="50" charset="0"/>
              </a:rPr>
              <a:t>Subrahmaniam Krishnan-Harihara </a:t>
            </a:r>
          </a:p>
          <a:p>
            <a:pPr>
              <a:lnSpc>
                <a:spcPct val="150000"/>
              </a:lnSpc>
            </a:pPr>
            <a:r>
              <a:rPr lang="en-GB" sz="1300" dirty="0">
                <a:latin typeface="Gotham Book" pitchFamily="50" charset="0"/>
                <a:cs typeface="Gotham Book" pitchFamily="50" charset="0"/>
              </a:rPr>
              <a:t>Deputy Director - Research &amp; Information Systems</a:t>
            </a:r>
            <a:r>
              <a:rPr lang="en-GB" sz="1400" dirty="0">
                <a:latin typeface="Gotham Book" pitchFamily="50" charset="0"/>
                <a:cs typeface="Gotham Book" pitchFamily="50" charset="0"/>
              </a:rPr>
              <a:t> </a:t>
            </a:r>
            <a:r>
              <a:rPr lang="en-GB" sz="1300" dirty="0">
                <a:latin typeface="Gotham Book" pitchFamily="50" charset="0"/>
                <a:cs typeface="Gotham Book" pitchFamily="50" charset="0"/>
              </a:rPr>
              <a:t>GM Chamber </a:t>
            </a:r>
            <a:endParaRPr lang="en-US" sz="1300" dirty="0">
              <a:latin typeface="Gotham Book" pitchFamily="50" charset="0"/>
              <a:cs typeface="Gotham Book" pitchFamily="50" charset="0"/>
            </a:endParaRPr>
          </a:p>
        </p:txBody>
      </p:sp>
      <p:pic>
        <p:nvPicPr>
          <p:cNvPr id="3" name="object 19">
            <a:extLst>
              <a:ext uri="{FF2B5EF4-FFF2-40B4-BE49-F238E27FC236}">
                <a16:creationId xmlns:a16="http://schemas.microsoft.com/office/drawing/2014/main" id="{921E34B5-BFEF-D717-09AE-AD87BC4050F3}"/>
              </a:ext>
            </a:extLst>
          </p:cNvPr>
          <p:cNvPicPr/>
          <p:nvPr/>
        </p:nvPicPr>
        <p:blipFill>
          <a:blip r:embed="rId3" cstate="print"/>
          <a:stretch>
            <a:fillRect/>
          </a:stretch>
        </p:blipFill>
        <p:spPr>
          <a:xfrm>
            <a:off x="0" y="10391"/>
            <a:ext cx="12192000" cy="190443"/>
          </a:xfrm>
          <a:prstGeom prst="rect">
            <a:avLst/>
          </a:prstGeom>
        </p:spPr>
      </p:pic>
      <p:pic>
        <p:nvPicPr>
          <p:cNvPr id="4" name="object 19">
            <a:extLst>
              <a:ext uri="{FF2B5EF4-FFF2-40B4-BE49-F238E27FC236}">
                <a16:creationId xmlns:a16="http://schemas.microsoft.com/office/drawing/2014/main" id="{5C38FA41-23F4-CABB-FECD-3A9660394709}"/>
              </a:ext>
            </a:extLst>
          </p:cNvPr>
          <p:cNvPicPr/>
          <p:nvPr/>
        </p:nvPicPr>
        <p:blipFill>
          <a:blip r:embed="rId3" cstate="print"/>
          <a:stretch>
            <a:fillRect/>
          </a:stretch>
        </p:blipFill>
        <p:spPr>
          <a:xfrm>
            <a:off x="0" y="6688339"/>
            <a:ext cx="12192000" cy="190443"/>
          </a:xfrm>
          <a:prstGeom prst="rect">
            <a:avLst/>
          </a:prstGeom>
        </p:spPr>
      </p:pic>
      <p:sp>
        <p:nvSpPr>
          <p:cNvPr id="8" name="Slide Number Placeholder 7">
            <a:extLst>
              <a:ext uri="{FF2B5EF4-FFF2-40B4-BE49-F238E27FC236}">
                <a16:creationId xmlns:a16="http://schemas.microsoft.com/office/drawing/2014/main" id="{53636F8E-8047-019B-6302-21DBD46BB750}"/>
              </a:ext>
            </a:extLst>
          </p:cNvPr>
          <p:cNvSpPr>
            <a:spLocks noGrp="1"/>
          </p:cNvSpPr>
          <p:nvPr>
            <p:ph type="sldNum" sz="quarter" idx="12"/>
          </p:nvPr>
        </p:nvSpPr>
        <p:spPr/>
        <p:txBody>
          <a:bodyPr/>
          <a:lstStyle/>
          <a:p>
            <a:fld id="{186A3454-5616-1744-B3A9-155B062F36B9}" type="slidenum">
              <a:rPr lang="en-US" smtClean="0"/>
              <a:t>1</a:t>
            </a:fld>
            <a:endParaRPr lang="en-US" dirty="0"/>
          </a:p>
        </p:txBody>
      </p:sp>
    </p:spTree>
    <p:extLst>
      <p:ext uri="{BB962C8B-B14F-4D97-AF65-F5344CB8AC3E}">
        <p14:creationId xmlns:p14="http://schemas.microsoft.com/office/powerpoint/2010/main" val="432642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7B9C7FC-118F-AC4C-9EF5-28DA67E92227}"/>
              </a:ext>
            </a:extLst>
          </p:cNvPr>
          <p:cNvSpPr txBox="1"/>
          <p:nvPr/>
        </p:nvSpPr>
        <p:spPr>
          <a:xfrm>
            <a:off x="1936412" y="241404"/>
            <a:ext cx="5562600"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rPr>
              <a:t>Recruitment</a:t>
            </a:r>
            <a:endParaRPr kumimoji="0" lang="en-US"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endParaRPr>
          </a:p>
        </p:txBody>
      </p:sp>
      <p:sp>
        <p:nvSpPr>
          <p:cNvPr id="18" name="Rectangle 17">
            <a:extLst>
              <a:ext uri="{FF2B5EF4-FFF2-40B4-BE49-F238E27FC236}">
                <a16:creationId xmlns:a16="http://schemas.microsoft.com/office/drawing/2014/main" id="{5ED1AD33-2EEC-4542-AB96-0BFF705B5937}"/>
              </a:ext>
            </a:extLst>
          </p:cNvPr>
          <p:cNvSpPr/>
          <p:nvPr/>
        </p:nvSpPr>
        <p:spPr>
          <a:xfrm>
            <a:off x="10330166" y="6552865"/>
            <a:ext cx="1282723" cy="26161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GOTHAM-BOOK" panose="02000504050000020004" pitchFamily="2" charset="0"/>
                <a:ea typeface="+mn-ea"/>
                <a:cs typeface="+mn-cs"/>
              </a:rPr>
              <a:t>#GMEconomics</a:t>
            </a:r>
          </a:p>
        </p:txBody>
      </p:sp>
      <p:pic>
        <p:nvPicPr>
          <p:cNvPr id="3" name="object 2">
            <a:extLst>
              <a:ext uri="{FF2B5EF4-FFF2-40B4-BE49-F238E27FC236}">
                <a16:creationId xmlns:a16="http://schemas.microsoft.com/office/drawing/2014/main" id="{10B36042-26FD-7B64-C90A-94024A816399}"/>
              </a:ext>
            </a:extLst>
          </p:cNvPr>
          <p:cNvPicPr/>
          <p:nvPr/>
        </p:nvPicPr>
        <p:blipFill>
          <a:blip r:embed="rId2" cstate="print"/>
          <a:stretch>
            <a:fillRect/>
          </a:stretch>
        </p:blipFill>
        <p:spPr>
          <a:xfrm>
            <a:off x="1247607" y="0"/>
            <a:ext cx="9695864" cy="172694"/>
          </a:xfrm>
          <a:prstGeom prst="rect">
            <a:avLst/>
          </a:prstGeom>
        </p:spPr>
      </p:pic>
      <p:sp>
        <p:nvSpPr>
          <p:cNvPr id="2" name="TextBox 1">
            <a:extLst>
              <a:ext uri="{FF2B5EF4-FFF2-40B4-BE49-F238E27FC236}">
                <a16:creationId xmlns:a16="http://schemas.microsoft.com/office/drawing/2014/main" id="{AD59B1AF-11A8-FC95-E12A-FB80AA3CC00D}"/>
              </a:ext>
            </a:extLst>
          </p:cNvPr>
          <p:cNvSpPr txBox="1"/>
          <p:nvPr/>
        </p:nvSpPr>
        <p:spPr>
          <a:xfrm>
            <a:off x="1936412" y="6493485"/>
            <a:ext cx="6094268" cy="246221"/>
          </a:xfrm>
          <a:prstGeom prst="rect">
            <a:avLst/>
          </a:prstGeom>
          <a:noFill/>
        </p:spPr>
        <p:txBody>
          <a:bodyPr wrap="square">
            <a:spAutoFit/>
          </a:bodyPr>
          <a:lstStyle/>
          <a:p>
            <a:r>
              <a:rPr lang="en-GB" sz="1000" dirty="0">
                <a:latin typeface="Gotham Book" pitchFamily="50" charset="0"/>
                <a:cs typeface="Gotham Book" pitchFamily="50" charset="0"/>
              </a:rPr>
              <a:t>Source: ONS Business Insights and Conditions Survey</a:t>
            </a:r>
          </a:p>
        </p:txBody>
      </p:sp>
      <p:pic>
        <p:nvPicPr>
          <p:cNvPr id="8" name="Picture 7">
            <a:extLst>
              <a:ext uri="{FF2B5EF4-FFF2-40B4-BE49-F238E27FC236}">
                <a16:creationId xmlns:a16="http://schemas.microsoft.com/office/drawing/2014/main" id="{11550DA6-8AF4-7AB0-0E0B-6023FD932DE0}"/>
              </a:ext>
            </a:extLst>
          </p:cNvPr>
          <p:cNvPicPr>
            <a:picLocks noChangeAspect="1"/>
          </p:cNvPicPr>
          <p:nvPr/>
        </p:nvPicPr>
        <p:blipFill>
          <a:blip r:embed="rId3"/>
          <a:stretch>
            <a:fillRect/>
          </a:stretch>
        </p:blipFill>
        <p:spPr>
          <a:xfrm>
            <a:off x="2100069" y="740778"/>
            <a:ext cx="4871126" cy="4871126"/>
          </a:xfrm>
          <a:prstGeom prst="rect">
            <a:avLst/>
          </a:prstGeom>
        </p:spPr>
      </p:pic>
      <p:pic>
        <p:nvPicPr>
          <p:cNvPr id="11" name="Picture 10">
            <a:extLst>
              <a:ext uri="{FF2B5EF4-FFF2-40B4-BE49-F238E27FC236}">
                <a16:creationId xmlns:a16="http://schemas.microsoft.com/office/drawing/2014/main" id="{0A35CFD5-174B-E814-AE82-2C14912996A3}"/>
              </a:ext>
            </a:extLst>
          </p:cNvPr>
          <p:cNvPicPr>
            <a:picLocks noChangeAspect="1"/>
          </p:cNvPicPr>
          <p:nvPr/>
        </p:nvPicPr>
        <p:blipFill>
          <a:blip r:embed="rId4"/>
          <a:stretch>
            <a:fillRect/>
          </a:stretch>
        </p:blipFill>
        <p:spPr>
          <a:xfrm>
            <a:off x="7053695" y="740778"/>
            <a:ext cx="4871126" cy="4877223"/>
          </a:xfrm>
          <a:prstGeom prst="rect">
            <a:avLst/>
          </a:prstGeom>
        </p:spPr>
      </p:pic>
    </p:spTree>
    <p:extLst>
      <p:ext uri="{BB962C8B-B14F-4D97-AF65-F5344CB8AC3E}">
        <p14:creationId xmlns:p14="http://schemas.microsoft.com/office/powerpoint/2010/main" val="3986110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7B9C7FC-118F-AC4C-9EF5-28DA67E92227}"/>
              </a:ext>
            </a:extLst>
          </p:cNvPr>
          <p:cNvSpPr txBox="1"/>
          <p:nvPr/>
        </p:nvSpPr>
        <p:spPr>
          <a:xfrm>
            <a:off x="1933363" y="189483"/>
            <a:ext cx="5562600"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rPr>
              <a:t>Recruitment</a:t>
            </a:r>
            <a:endParaRPr kumimoji="0" lang="en-US"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endParaRPr>
          </a:p>
        </p:txBody>
      </p:sp>
      <p:sp>
        <p:nvSpPr>
          <p:cNvPr id="18" name="Rectangle 17">
            <a:extLst>
              <a:ext uri="{FF2B5EF4-FFF2-40B4-BE49-F238E27FC236}">
                <a16:creationId xmlns:a16="http://schemas.microsoft.com/office/drawing/2014/main" id="{5ED1AD33-2EEC-4542-AB96-0BFF705B5937}"/>
              </a:ext>
            </a:extLst>
          </p:cNvPr>
          <p:cNvSpPr/>
          <p:nvPr/>
        </p:nvSpPr>
        <p:spPr>
          <a:xfrm>
            <a:off x="10302109" y="6596390"/>
            <a:ext cx="1282723" cy="26161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GOTHAM-BOOK" panose="02000504050000020004" pitchFamily="2" charset="0"/>
                <a:ea typeface="+mn-ea"/>
                <a:cs typeface="+mn-cs"/>
              </a:rPr>
              <a:t>#GMEconomics</a:t>
            </a:r>
          </a:p>
        </p:txBody>
      </p:sp>
      <p:pic>
        <p:nvPicPr>
          <p:cNvPr id="3" name="object 2">
            <a:extLst>
              <a:ext uri="{FF2B5EF4-FFF2-40B4-BE49-F238E27FC236}">
                <a16:creationId xmlns:a16="http://schemas.microsoft.com/office/drawing/2014/main" id="{10B36042-26FD-7B64-C90A-94024A816399}"/>
              </a:ext>
            </a:extLst>
          </p:cNvPr>
          <p:cNvPicPr/>
          <p:nvPr/>
        </p:nvPicPr>
        <p:blipFill>
          <a:blip r:embed="rId2" cstate="print"/>
          <a:stretch>
            <a:fillRect/>
          </a:stretch>
        </p:blipFill>
        <p:spPr>
          <a:xfrm>
            <a:off x="1247607" y="0"/>
            <a:ext cx="9695864" cy="172694"/>
          </a:xfrm>
          <a:prstGeom prst="rect">
            <a:avLst/>
          </a:prstGeom>
        </p:spPr>
      </p:pic>
      <p:sp>
        <p:nvSpPr>
          <p:cNvPr id="2" name="TextBox 1">
            <a:extLst>
              <a:ext uri="{FF2B5EF4-FFF2-40B4-BE49-F238E27FC236}">
                <a16:creationId xmlns:a16="http://schemas.microsoft.com/office/drawing/2014/main" id="{AD59B1AF-11A8-FC95-E12A-FB80AA3CC00D}"/>
              </a:ext>
            </a:extLst>
          </p:cNvPr>
          <p:cNvSpPr txBox="1"/>
          <p:nvPr/>
        </p:nvSpPr>
        <p:spPr>
          <a:xfrm>
            <a:off x="1933363" y="6264444"/>
            <a:ext cx="1448012" cy="230832"/>
          </a:xfrm>
          <a:prstGeom prst="rect">
            <a:avLst/>
          </a:prstGeom>
          <a:noFill/>
        </p:spPr>
        <p:txBody>
          <a:bodyPr wrap="square">
            <a:spAutoFit/>
          </a:bodyPr>
          <a:lstStyle/>
          <a:p>
            <a:r>
              <a:rPr lang="en-GB" sz="900" dirty="0">
                <a:latin typeface="Gotham Book" pitchFamily="50" charset="0"/>
                <a:cs typeface="Gotham Book" pitchFamily="50" charset="0"/>
              </a:rPr>
              <a:t>Source: GMCC QES</a:t>
            </a:r>
          </a:p>
        </p:txBody>
      </p:sp>
      <p:pic>
        <p:nvPicPr>
          <p:cNvPr id="5" name="Picture 4">
            <a:extLst>
              <a:ext uri="{FF2B5EF4-FFF2-40B4-BE49-F238E27FC236}">
                <a16:creationId xmlns:a16="http://schemas.microsoft.com/office/drawing/2014/main" id="{93BBA5D1-CE9F-6D72-8412-4301451E9287}"/>
              </a:ext>
            </a:extLst>
          </p:cNvPr>
          <p:cNvPicPr>
            <a:picLocks noChangeAspect="1"/>
          </p:cNvPicPr>
          <p:nvPr/>
        </p:nvPicPr>
        <p:blipFill>
          <a:blip r:embed="rId3"/>
          <a:stretch>
            <a:fillRect/>
          </a:stretch>
        </p:blipFill>
        <p:spPr>
          <a:xfrm>
            <a:off x="7018295" y="683952"/>
            <a:ext cx="4877223" cy="4871126"/>
          </a:xfrm>
          <a:prstGeom prst="rect">
            <a:avLst/>
          </a:prstGeom>
        </p:spPr>
      </p:pic>
      <p:sp>
        <p:nvSpPr>
          <p:cNvPr id="12" name="TextBox 11">
            <a:extLst>
              <a:ext uri="{FF2B5EF4-FFF2-40B4-BE49-F238E27FC236}">
                <a16:creationId xmlns:a16="http://schemas.microsoft.com/office/drawing/2014/main" id="{F75A0811-08DA-ABA9-9617-960926062073}"/>
              </a:ext>
            </a:extLst>
          </p:cNvPr>
          <p:cNvSpPr txBox="1"/>
          <p:nvPr/>
        </p:nvSpPr>
        <p:spPr>
          <a:xfrm>
            <a:off x="7269795" y="6187499"/>
            <a:ext cx="4315037" cy="230832"/>
          </a:xfrm>
          <a:prstGeom prst="rect">
            <a:avLst/>
          </a:prstGeom>
          <a:noFill/>
        </p:spPr>
        <p:txBody>
          <a:bodyPr wrap="square">
            <a:spAutoFit/>
          </a:bodyPr>
          <a:lstStyle/>
          <a:p>
            <a:r>
              <a:rPr lang="en-GB" sz="900" dirty="0">
                <a:latin typeface="Gotham Book" pitchFamily="50" charset="0"/>
                <a:cs typeface="Gotham Book" pitchFamily="50" charset="0"/>
              </a:rPr>
              <a:t>Source: ONS Labour market in the regions of the UK: February 2024</a:t>
            </a:r>
          </a:p>
        </p:txBody>
      </p:sp>
      <p:pic>
        <p:nvPicPr>
          <p:cNvPr id="13" name="Picture 12">
            <a:extLst>
              <a:ext uri="{FF2B5EF4-FFF2-40B4-BE49-F238E27FC236}">
                <a16:creationId xmlns:a16="http://schemas.microsoft.com/office/drawing/2014/main" id="{ACBF97F3-2D6C-C087-C8A1-CDB4A46A24A7}"/>
              </a:ext>
            </a:extLst>
          </p:cNvPr>
          <p:cNvPicPr>
            <a:picLocks noChangeAspect="1"/>
          </p:cNvPicPr>
          <p:nvPr/>
        </p:nvPicPr>
        <p:blipFill>
          <a:blip r:embed="rId4"/>
          <a:stretch>
            <a:fillRect/>
          </a:stretch>
        </p:blipFill>
        <p:spPr>
          <a:xfrm>
            <a:off x="2040266" y="680904"/>
            <a:ext cx="4871126" cy="4877223"/>
          </a:xfrm>
          <a:prstGeom prst="rect">
            <a:avLst/>
          </a:prstGeom>
        </p:spPr>
      </p:pic>
    </p:spTree>
    <p:extLst>
      <p:ext uri="{BB962C8B-B14F-4D97-AF65-F5344CB8AC3E}">
        <p14:creationId xmlns:p14="http://schemas.microsoft.com/office/powerpoint/2010/main" val="4218432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7B9C7FC-118F-AC4C-9EF5-28DA67E92227}"/>
              </a:ext>
            </a:extLst>
          </p:cNvPr>
          <p:cNvSpPr txBox="1"/>
          <p:nvPr/>
        </p:nvSpPr>
        <p:spPr>
          <a:xfrm>
            <a:off x="1134559" y="267246"/>
            <a:ext cx="5562600"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rPr>
              <a:t>Labour Market Information</a:t>
            </a:r>
            <a:endParaRPr kumimoji="0" lang="en-US"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endParaRPr>
          </a:p>
        </p:txBody>
      </p:sp>
      <p:sp>
        <p:nvSpPr>
          <p:cNvPr id="18" name="Rectangle 17">
            <a:extLst>
              <a:ext uri="{FF2B5EF4-FFF2-40B4-BE49-F238E27FC236}">
                <a16:creationId xmlns:a16="http://schemas.microsoft.com/office/drawing/2014/main" id="{5ED1AD33-2EEC-4542-AB96-0BFF705B5937}"/>
              </a:ext>
            </a:extLst>
          </p:cNvPr>
          <p:cNvSpPr/>
          <p:nvPr/>
        </p:nvSpPr>
        <p:spPr>
          <a:xfrm>
            <a:off x="10228307" y="6504589"/>
            <a:ext cx="1282723" cy="26161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GOTHAM-BOOK" panose="02000504050000020004" pitchFamily="2" charset="0"/>
                <a:ea typeface="+mn-ea"/>
                <a:cs typeface="+mn-cs"/>
              </a:rPr>
              <a:t>#GMEconomics</a:t>
            </a:r>
          </a:p>
        </p:txBody>
      </p:sp>
      <p:pic>
        <p:nvPicPr>
          <p:cNvPr id="3" name="object 2">
            <a:extLst>
              <a:ext uri="{FF2B5EF4-FFF2-40B4-BE49-F238E27FC236}">
                <a16:creationId xmlns:a16="http://schemas.microsoft.com/office/drawing/2014/main" id="{10B36042-26FD-7B64-C90A-94024A816399}"/>
              </a:ext>
            </a:extLst>
          </p:cNvPr>
          <p:cNvPicPr/>
          <p:nvPr/>
        </p:nvPicPr>
        <p:blipFill>
          <a:blip r:embed="rId2" cstate="print"/>
          <a:stretch>
            <a:fillRect/>
          </a:stretch>
        </p:blipFill>
        <p:spPr>
          <a:xfrm>
            <a:off x="1247607" y="0"/>
            <a:ext cx="9695864" cy="172694"/>
          </a:xfrm>
          <a:prstGeom prst="rect">
            <a:avLst/>
          </a:prstGeom>
        </p:spPr>
      </p:pic>
      <p:sp>
        <p:nvSpPr>
          <p:cNvPr id="2" name="TextBox 1">
            <a:extLst>
              <a:ext uri="{FF2B5EF4-FFF2-40B4-BE49-F238E27FC236}">
                <a16:creationId xmlns:a16="http://schemas.microsoft.com/office/drawing/2014/main" id="{AD59B1AF-11A8-FC95-E12A-FB80AA3CC00D}"/>
              </a:ext>
            </a:extLst>
          </p:cNvPr>
          <p:cNvSpPr txBox="1"/>
          <p:nvPr/>
        </p:nvSpPr>
        <p:spPr>
          <a:xfrm>
            <a:off x="1907710" y="6113432"/>
            <a:ext cx="6094268" cy="246221"/>
          </a:xfrm>
          <a:prstGeom prst="rect">
            <a:avLst/>
          </a:prstGeom>
          <a:noFill/>
        </p:spPr>
        <p:txBody>
          <a:bodyPr wrap="square">
            <a:spAutoFit/>
          </a:bodyPr>
          <a:lstStyle/>
          <a:p>
            <a:r>
              <a:rPr lang="en-GB" sz="1000" dirty="0">
                <a:latin typeface="Gotham Book" pitchFamily="50" charset="0"/>
                <a:cs typeface="Gotham Book" pitchFamily="50" charset="0"/>
              </a:rPr>
              <a:t>Source: Adzuna</a:t>
            </a:r>
          </a:p>
        </p:txBody>
      </p:sp>
      <p:graphicFrame>
        <p:nvGraphicFramePr>
          <p:cNvPr id="20" name="TextBox 9">
            <a:extLst>
              <a:ext uri="{FF2B5EF4-FFF2-40B4-BE49-F238E27FC236}">
                <a16:creationId xmlns:a16="http://schemas.microsoft.com/office/drawing/2014/main" id="{4FD51EF8-F83C-EA21-238E-4772A223D36C}"/>
              </a:ext>
            </a:extLst>
          </p:cNvPr>
          <p:cNvGraphicFramePr/>
          <p:nvPr>
            <p:extLst>
              <p:ext uri="{D42A27DB-BD31-4B8C-83A1-F6EECF244321}">
                <p14:modId xmlns:p14="http://schemas.microsoft.com/office/powerpoint/2010/main" val="3668189862"/>
              </p:ext>
            </p:extLst>
          </p:nvPr>
        </p:nvGraphicFramePr>
        <p:xfrm>
          <a:off x="8712820" y="852168"/>
          <a:ext cx="3307730" cy="4916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821BEFD4-C759-2503-B863-597027B3477E}"/>
              </a:ext>
            </a:extLst>
          </p:cNvPr>
          <p:cNvPicPr>
            <a:picLocks noChangeAspect="1"/>
          </p:cNvPicPr>
          <p:nvPr/>
        </p:nvPicPr>
        <p:blipFill>
          <a:blip r:embed="rId8"/>
          <a:stretch>
            <a:fillRect/>
          </a:stretch>
        </p:blipFill>
        <p:spPr>
          <a:xfrm>
            <a:off x="1842339" y="744568"/>
            <a:ext cx="6803726" cy="5188146"/>
          </a:xfrm>
          <a:prstGeom prst="rect">
            <a:avLst/>
          </a:prstGeom>
        </p:spPr>
      </p:pic>
    </p:spTree>
    <p:extLst>
      <p:ext uri="{BB962C8B-B14F-4D97-AF65-F5344CB8AC3E}">
        <p14:creationId xmlns:p14="http://schemas.microsoft.com/office/powerpoint/2010/main" val="3045763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7B9C7FC-118F-AC4C-9EF5-28DA67E92227}"/>
              </a:ext>
            </a:extLst>
          </p:cNvPr>
          <p:cNvSpPr txBox="1"/>
          <p:nvPr/>
        </p:nvSpPr>
        <p:spPr>
          <a:xfrm>
            <a:off x="1907710" y="132970"/>
            <a:ext cx="5562600"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rPr>
              <a:t>Inflation and price pressures</a:t>
            </a:r>
            <a:endParaRPr kumimoji="0" lang="en-US"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endParaRPr>
          </a:p>
        </p:txBody>
      </p:sp>
      <p:sp>
        <p:nvSpPr>
          <p:cNvPr id="18" name="Rectangle 17">
            <a:extLst>
              <a:ext uri="{FF2B5EF4-FFF2-40B4-BE49-F238E27FC236}">
                <a16:creationId xmlns:a16="http://schemas.microsoft.com/office/drawing/2014/main" id="{5ED1AD33-2EEC-4542-AB96-0BFF705B5937}"/>
              </a:ext>
            </a:extLst>
          </p:cNvPr>
          <p:cNvSpPr/>
          <p:nvPr/>
        </p:nvSpPr>
        <p:spPr>
          <a:xfrm>
            <a:off x="10164314" y="6431061"/>
            <a:ext cx="1576394" cy="307777"/>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OTHAM-BOOK" panose="02000504050000020004" pitchFamily="2" charset="0"/>
                <a:ea typeface="+mn-ea"/>
                <a:cs typeface="+mn-cs"/>
              </a:rPr>
              <a:t>#GMEconomics</a:t>
            </a:r>
          </a:p>
        </p:txBody>
      </p:sp>
      <p:pic>
        <p:nvPicPr>
          <p:cNvPr id="3" name="object 2">
            <a:extLst>
              <a:ext uri="{FF2B5EF4-FFF2-40B4-BE49-F238E27FC236}">
                <a16:creationId xmlns:a16="http://schemas.microsoft.com/office/drawing/2014/main" id="{10B36042-26FD-7B64-C90A-94024A816399}"/>
              </a:ext>
            </a:extLst>
          </p:cNvPr>
          <p:cNvPicPr/>
          <p:nvPr/>
        </p:nvPicPr>
        <p:blipFill>
          <a:blip r:embed="rId2" cstate="print"/>
          <a:stretch>
            <a:fillRect/>
          </a:stretch>
        </p:blipFill>
        <p:spPr>
          <a:xfrm>
            <a:off x="1247607" y="0"/>
            <a:ext cx="9695864" cy="172694"/>
          </a:xfrm>
          <a:prstGeom prst="rect">
            <a:avLst/>
          </a:prstGeom>
        </p:spPr>
      </p:pic>
      <p:sp>
        <p:nvSpPr>
          <p:cNvPr id="2" name="TextBox 1">
            <a:extLst>
              <a:ext uri="{FF2B5EF4-FFF2-40B4-BE49-F238E27FC236}">
                <a16:creationId xmlns:a16="http://schemas.microsoft.com/office/drawing/2014/main" id="{AD59B1AF-11A8-FC95-E12A-FB80AA3CC00D}"/>
              </a:ext>
            </a:extLst>
          </p:cNvPr>
          <p:cNvSpPr txBox="1"/>
          <p:nvPr/>
        </p:nvSpPr>
        <p:spPr>
          <a:xfrm>
            <a:off x="2163934" y="6493141"/>
            <a:ext cx="1887676" cy="246221"/>
          </a:xfrm>
          <a:prstGeom prst="rect">
            <a:avLst/>
          </a:prstGeom>
          <a:noFill/>
        </p:spPr>
        <p:txBody>
          <a:bodyPr wrap="square">
            <a:spAutoFit/>
          </a:bodyPr>
          <a:lstStyle/>
          <a:p>
            <a:r>
              <a:rPr lang="en-GB" sz="1000" dirty="0">
                <a:latin typeface="Gotham Book" pitchFamily="50" charset="0"/>
                <a:cs typeface="Gotham Book" pitchFamily="50" charset="0"/>
              </a:rPr>
              <a:t>Source: ONS CPI, PPI data</a:t>
            </a:r>
          </a:p>
        </p:txBody>
      </p:sp>
      <p:sp>
        <p:nvSpPr>
          <p:cNvPr id="8" name="TextBox 7">
            <a:extLst>
              <a:ext uri="{FF2B5EF4-FFF2-40B4-BE49-F238E27FC236}">
                <a16:creationId xmlns:a16="http://schemas.microsoft.com/office/drawing/2014/main" id="{406B5B55-9EE9-23ED-FB56-CF9639157326}"/>
              </a:ext>
            </a:extLst>
          </p:cNvPr>
          <p:cNvSpPr txBox="1"/>
          <p:nvPr/>
        </p:nvSpPr>
        <p:spPr>
          <a:xfrm>
            <a:off x="7140420" y="6492617"/>
            <a:ext cx="1468321" cy="246221"/>
          </a:xfrm>
          <a:prstGeom prst="rect">
            <a:avLst/>
          </a:prstGeom>
          <a:noFill/>
        </p:spPr>
        <p:txBody>
          <a:bodyPr wrap="square">
            <a:spAutoFit/>
          </a:bodyPr>
          <a:lstStyle/>
          <a:p>
            <a:r>
              <a:rPr lang="en-GB" sz="1000" dirty="0">
                <a:latin typeface="Gotham Book" pitchFamily="50" charset="0"/>
                <a:cs typeface="Gotham Book" pitchFamily="50" charset="0"/>
              </a:rPr>
              <a:t>Source: GMCC QES</a:t>
            </a:r>
          </a:p>
        </p:txBody>
      </p:sp>
      <p:pic>
        <p:nvPicPr>
          <p:cNvPr id="4" name="Picture 3">
            <a:extLst>
              <a:ext uri="{FF2B5EF4-FFF2-40B4-BE49-F238E27FC236}">
                <a16:creationId xmlns:a16="http://schemas.microsoft.com/office/drawing/2014/main" id="{8EF6DE7C-AFAF-8F8D-87CE-86B8B54B270B}"/>
              </a:ext>
            </a:extLst>
          </p:cNvPr>
          <p:cNvPicPr>
            <a:picLocks noChangeAspect="1"/>
          </p:cNvPicPr>
          <p:nvPr/>
        </p:nvPicPr>
        <p:blipFill>
          <a:blip r:embed="rId3"/>
          <a:stretch>
            <a:fillRect/>
          </a:stretch>
        </p:blipFill>
        <p:spPr>
          <a:xfrm>
            <a:off x="2014801" y="669966"/>
            <a:ext cx="4871126" cy="4865030"/>
          </a:xfrm>
          <a:prstGeom prst="rect">
            <a:avLst/>
          </a:prstGeom>
        </p:spPr>
      </p:pic>
      <p:pic>
        <p:nvPicPr>
          <p:cNvPr id="6" name="Picture 5">
            <a:extLst>
              <a:ext uri="{FF2B5EF4-FFF2-40B4-BE49-F238E27FC236}">
                <a16:creationId xmlns:a16="http://schemas.microsoft.com/office/drawing/2014/main" id="{7D639662-ED6B-7D71-3446-CB5D49F43976}"/>
              </a:ext>
            </a:extLst>
          </p:cNvPr>
          <p:cNvPicPr>
            <a:picLocks noChangeAspect="1"/>
          </p:cNvPicPr>
          <p:nvPr/>
        </p:nvPicPr>
        <p:blipFill>
          <a:blip r:embed="rId4"/>
          <a:stretch>
            <a:fillRect/>
          </a:stretch>
        </p:blipFill>
        <p:spPr>
          <a:xfrm>
            <a:off x="6990666" y="663870"/>
            <a:ext cx="4871126" cy="4877223"/>
          </a:xfrm>
          <a:prstGeom prst="rect">
            <a:avLst/>
          </a:prstGeom>
        </p:spPr>
      </p:pic>
    </p:spTree>
    <p:extLst>
      <p:ext uri="{BB962C8B-B14F-4D97-AF65-F5344CB8AC3E}">
        <p14:creationId xmlns:p14="http://schemas.microsoft.com/office/powerpoint/2010/main" val="1544273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7B9C7FC-118F-AC4C-9EF5-28DA67E92227}"/>
              </a:ext>
            </a:extLst>
          </p:cNvPr>
          <p:cNvSpPr txBox="1"/>
          <p:nvPr/>
        </p:nvSpPr>
        <p:spPr>
          <a:xfrm>
            <a:off x="1855671" y="227203"/>
            <a:ext cx="5562600"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rPr>
              <a:t>Business Confidence</a:t>
            </a:r>
            <a:endParaRPr kumimoji="0" lang="en-US"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endParaRPr>
          </a:p>
        </p:txBody>
      </p:sp>
      <p:sp>
        <p:nvSpPr>
          <p:cNvPr id="18" name="Rectangle 17">
            <a:extLst>
              <a:ext uri="{FF2B5EF4-FFF2-40B4-BE49-F238E27FC236}">
                <a16:creationId xmlns:a16="http://schemas.microsoft.com/office/drawing/2014/main" id="{5ED1AD33-2EEC-4542-AB96-0BFF705B5937}"/>
              </a:ext>
            </a:extLst>
          </p:cNvPr>
          <p:cNvSpPr/>
          <p:nvPr/>
        </p:nvSpPr>
        <p:spPr>
          <a:xfrm>
            <a:off x="10302109" y="6504589"/>
            <a:ext cx="1282723" cy="26161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GOTHAM-BOOK" panose="02000504050000020004" pitchFamily="2" charset="0"/>
                <a:ea typeface="+mn-ea"/>
                <a:cs typeface="+mn-cs"/>
              </a:rPr>
              <a:t>#GMEconomics</a:t>
            </a:r>
          </a:p>
        </p:txBody>
      </p:sp>
      <p:pic>
        <p:nvPicPr>
          <p:cNvPr id="3" name="object 2">
            <a:extLst>
              <a:ext uri="{FF2B5EF4-FFF2-40B4-BE49-F238E27FC236}">
                <a16:creationId xmlns:a16="http://schemas.microsoft.com/office/drawing/2014/main" id="{10B36042-26FD-7B64-C90A-94024A816399}"/>
              </a:ext>
            </a:extLst>
          </p:cNvPr>
          <p:cNvPicPr/>
          <p:nvPr/>
        </p:nvPicPr>
        <p:blipFill>
          <a:blip r:embed="rId2" cstate="print"/>
          <a:stretch>
            <a:fillRect/>
          </a:stretch>
        </p:blipFill>
        <p:spPr>
          <a:xfrm>
            <a:off x="1247607" y="0"/>
            <a:ext cx="9695864" cy="172694"/>
          </a:xfrm>
          <a:prstGeom prst="rect">
            <a:avLst/>
          </a:prstGeom>
        </p:spPr>
      </p:pic>
      <p:sp>
        <p:nvSpPr>
          <p:cNvPr id="2" name="TextBox 1">
            <a:extLst>
              <a:ext uri="{FF2B5EF4-FFF2-40B4-BE49-F238E27FC236}">
                <a16:creationId xmlns:a16="http://schemas.microsoft.com/office/drawing/2014/main" id="{AD59B1AF-11A8-FC95-E12A-FB80AA3CC00D}"/>
              </a:ext>
            </a:extLst>
          </p:cNvPr>
          <p:cNvSpPr txBox="1"/>
          <p:nvPr/>
        </p:nvSpPr>
        <p:spPr>
          <a:xfrm>
            <a:off x="1134559" y="6504589"/>
            <a:ext cx="6094268" cy="246221"/>
          </a:xfrm>
          <a:prstGeom prst="rect">
            <a:avLst/>
          </a:prstGeom>
          <a:noFill/>
        </p:spPr>
        <p:txBody>
          <a:bodyPr wrap="square">
            <a:spAutoFit/>
          </a:bodyPr>
          <a:lstStyle/>
          <a:p>
            <a:r>
              <a:rPr lang="en-GB" sz="1000" dirty="0">
                <a:latin typeface="Gotham Book" pitchFamily="50" charset="0"/>
                <a:cs typeface="Gotham Book" pitchFamily="50" charset="0"/>
              </a:rPr>
              <a:t>Source: GMCC QES</a:t>
            </a:r>
          </a:p>
        </p:txBody>
      </p:sp>
      <p:sp>
        <p:nvSpPr>
          <p:cNvPr id="6" name="TextBox 5">
            <a:extLst>
              <a:ext uri="{FF2B5EF4-FFF2-40B4-BE49-F238E27FC236}">
                <a16:creationId xmlns:a16="http://schemas.microsoft.com/office/drawing/2014/main" id="{BBA3FD43-14B7-0CDF-E05B-CBF9A6301D94}"/>
              </a:ext>
            </a:extLst>
          </p:cNvPr>
          <p:cNvSpPr txBox="1"/>
          <p:nvPr/>
        </p:nvSpPr>
        <p:spPr>
          <a:xfrm>
            <a:off x="1390893" y="5490170"/>
            <a:ext cx="10193939" cy="357406"/>
          </a:xfrm>
          <a:prstGeom prst="rect">
            <a:avLst/>
          </a:prstGeom>
          <a:noFill/>
        </p:spPr>
        <p:txBody>
          <a:bodyPr wrap="square">
            <a:spAutoFit/>
          </a:bodyPr>
          <a:lstStyle/>
          <a:p>
            <a:pPr>
              <a:lnSpc>
                <a:spcPct val="150000"/>
              </a:lnSpc>
            </a:pPr>
            <a:r>
              <a:rPr lang="en-GB" sz="1300" dirty="0">
                <a:latin typeface="Gotham Book" pitchFamily="50" charset="0"/>
                <a:cs typeface="Gotham Book" pitchFamily="50" charset="0"/>
              </a:rPr>
              <a:t>Cash positions have improved in two quarters in a row for services and manufacturing. Capacity utilisation remains stable. </a:t>
            </a:r>
          </a:p>
        </p:txBody>
      </p:sp>
      <p:pic>
        <p:nvPicPr>
          <p:cNvPr id="7" name="Picture 6">
            <a:extLst>
              <a:ext uri="{FF2B5EF4-FFF2-40B4-BE49-F238E27FC236}">
                <a16:creationId xmlns:a16="http://schemas.microsoft.com/office/drawing/2014/main" id="{7B8986CA-9766-A9A0-C537-06322EA78FDF}"/>
              </a:ext>
            </a:extLst>
          </p:cNvPr>
          <p:cNvPicPr>
            <a:picLocks noChangeAspect="1"/>
          </p:cNvPicPr>
          <p:nvPr/>
        </p:nvPicPr>
        <p:blipFill>
          <a:blip r:embed="rId3"/>
          <a:stretch>
            <a:fillRect/>
          </a:stretch>
        </p:blipFill>
        <p:spPr>
          <a:xfrm>
            <a:off x="1920847" y="625140"/>
            <a:ext cx="4948304" cy="4865030"/>
          </a:xfrm>
          <a:prstGeom prst="rect">
            <a:avLst/>
          </a:prstGeom>
        </p:spPr>
      </p:pic>
      <p:pic>
        <p:nvPicPr>
          <p:cNvPr id="8" name="Picture 7">
            <a:extLst>
              <a:ext uri="{FF2B5EF4-FFF2-40B4-BE49-F238E27FC236}">
                <a16:creationId xmlns:a16="http://schemas.microsoft.com/office/drawing/2014/main" id="{69280BD7-E32D-0C5A-2DB9-7A666C4D3328}"/>
              </a:ext>
            </a:extLst>
          </p:cNvPr>
          <p:cNvPicPr>
            <a:picLocks noChangeAspect="1"/>
          </p:cNvPicPr>
          <p:nvPr/>
        </p:nvPicPr>
        <p:blipFill>
          <a:blip r:embed="rId4"/>
          <a:stretch>
            <a:fillRect/>
          </a:stretch>
        </p:blipFill>
        <p:spPr>
          <a:xfrm>
            <a:off x="6949677" y="625140"/>
            <a:ext cx="4948304" cy="4877223"/>
          </a:xfrm>
          <a:prstGeom prst="rect">
            <a:avLst/>
          </a:prstGeom>
        </p:spPr>
      </p:pic>
    </p:spTree>
    <p:extLst>
      <p:ext uri="{BB962C8B-B14F-4D97-AF65-F5344CB8AC3E}">
        <p14:creationId xmlns:p14="http://schemas.microsoft.com/office/powerpoint/2010/main" val="677625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7B9C7FC-118F-AC4C-9EF5-28DA67E92227}"/>
              </a:ext>
            </a:extLst>
          </p:cNvPr>
          <p:cNvSpPr txBox="1"/>
          <p:nvPr/>
        </p:nvSpPr>
        <p:spPr>
          <a:xfrm>
            <a:off x="1877973" y="211908"/>
            <a:ext cx="5562600"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rPr>
              <a:t>Business Investment</a:t>
            </a:r>
            <a:endParaRPr kumimoji="0" lang="en-US"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endParaRPr>
          </a:p>
        </p:txBody>
      </p:sp>
      <p:sp>
        <p:nvSpPr>
          <p:cNvPr id="18" name="Rectangle 17">
            <a:extLst>
              <a:ext uri="{FF2B5EF4-FFF2-40B4-BE49-F238E27FC236}">
                <a16:creationId xmlns:a16="http://schemas.microsoft.com/office/drawing/2014/main" id="{5ED1AD33-2EEC-4542-AB96-0BFF705B5937}"/>
              </a:ext>
            </a:extLst>
          </p:cNvPr>
          <p:cNvSpPr/>
          <p:nvPr/>
        </p:nvSpPr>
        <p:spPr>
          <a:xfrm>
            <a:off x="10302109" y="6504589"/>
            <a:ext cx="1282723" cy="26161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GOTHAM-BOOK" panose="02000504050000020004" pitchFamily="2" charset="0"/>
                <a:ea typeface="+mn-ea"/>
                <a:cs typeface="+mn-cs"/>
              </a:rPr>
              <a:t>#GMEconomics</a:t>
            </a:r>
          </a:p>
        </p:txBody>
      </p:sp>
      <p:pic>
        <p:nvPicPr>
          <p:cNvPr id="3" name="object 2">
            <a:extLst>
              <a:ext uri="{FF2B5EF4-FFF2-40B4-BE49-F238E27FC236}">
                <a16:creationId xmlns:a16="http://schemas.microsoft.com/office/drawing/2014/main" id="{10B36042-26FD-7B64-C90A-94024A816399}"/>
              </a:ext>
            </a:extLst>
          </p:cNvPr>
          <p:cNvPicPr/>
          <p:nvPr/>
        </p:nvPicPr>
        <p:blipFill>
          <a:blip r:embed="rId2" cstate="print"/>
          <a:stretch>
            <a:fillRect/>
          </a:stretch>
        </p:blipFill>
        <p:spPr>
          <a:xfrm>
            <a:off x="1247607" y="0"/>
            <a:ext cx="9695864" cy="172694"/>
          </a:xfrm>
          <a:prstGeom prst="rect">
            <a:avLst/>
          </a:prstGeom>
        </p:spPr>
      </p:pic>
      <p:sp>
        <p:nvSpPr>
          <p:cNvPr id="2" name="TextBox 1">
            <a:extLst>
              <a:ext uri="{FF2B5EF4-FFF2-40B4-BE49-F238E27FC236}">
                <a16:creationId xmlns:a16="http://schemas.microsoft.com/office/drawing/2014/main" id="{AD59B1AF-11A8-FC95-E12A-FB80AA3CC00D}"/>
              </a:ext>
            </a:extLst>
          </p:cNvPr>
          <p:cNvSpPr txBox="1"/>
          <p:nvPr/>
        </p:nvSpPr>
        <p:spPr>
          <a:xfrm>
            <a:off x="1971497" y="6219040"/>
            <a:ext cx="6094268" cy="246221"/>
          </a:xfrm>
          <a:prstGeom prst="rect">
            <a:avLst/>
          </a:prstGeom>
          <a:noFill/>
        </p:spPr>
        <p:txBody>
          <a:bodyPr wrap="square">
            <a:spAutoFit/>
          </a:bodyPr>
          <a:lstStyle/>
          <a:p>
            <a:r>
              <a:rPr lang="en-GB" sz="1000" dirty="0">
                <a:latin typeface="Gotham Book" pitchFamily="50" charset="0"/>
                <a:cs typeface="Gotham Book" pitchFamily="50" charset="0"/>
              </a:rPr>
              <a:t>Source: GMCC QES</a:t>
            </a:r>
          </a:p>
        </p:txBody>
      </p:sp>
      <p:sp>
        <p:nvSpPr>
          <p:cNvPr id="6" name="TextBox 5">
            <a:extLst>
              <a:ext uri="{FF2B5EF4-FFF2-40B4-BE49-F238E27FC236}">
                <a16:creationId xmlns:a16="http://schemas.microsoft.com/office/drawing/2014/main" id="{BBA3FD43-14B7-0CDF-E05B-CBF9A6301D94}"/>
              </a:ext>
            </a:extLst>
          </p:cNvPr>
          <p:cNvSpPr txBox="1"/>
          <p:nvPr/>
        </p:nvSpPr>
        <p:spPr>
          <a:xfrm>
            <a:off x="1877973" y="5509242"/>
            <a:ext cx="10193939" cy="357406"/>
          </a:xfrm>
          <a:prstGeom prst="rect">
            <a:avLst/>
          </a:prstGeom>
          <a:noFill/>
        </p:spPr>
        <p:txBody>
          <a:bodyPr wrap="square">
            <a:spAutoFit/>
          </a:bodyPr>
          <a:lstStyle/>
          <a:p>
            <a:pPr>
              <a:lnSpc>
                <a:spcPct val="150000"/>
              </a:lnSpc>
            </a:pPr>
            <a:r>
              <a:rPr lang="en-GB" sz="1300" dirty="0">
                <a:latin typeface="Gotham Book" pitchFamily="50" charset="0"/>
                <a:cs typeface="Gotham Book" pitchFamily="50" charset="0"/>
              </a:rPr>
              <a:t>Cash positions have improved in two quarters in a row for services and manufacturing. Capacity utilisation remains stable. </a:t>
            </a:r>
          </a:p>
        </p:txBody>
      </p:sp>
      <p:pic>
        <p:nvPicPr>
          <p:cNvPr id="4" name="Picture 3">
            <a:extLst>
              <a:ext uri="{FF2B5EF4-FFF2-40B4-BE49-F238E27FC236}">
                <a16:creationId xmlns:a16="http://schemas.microsoft.com/office/drawing/2014/main" id="{DAAC46CF-435C-2391-93E2-EED6801C68BC}"/>
              </a:ext>
            </a:extLst>
          </p:cNvPr>
          <p:cNvPicPr>
            <a:picLocks noChangeAspect="1"/>
          </p:cNvPicPr>
          <p:nvPr/>
        </p:nvPicPr>
        <p:blipFill>
          <a:blip r:embed="rId3"/>
          <a:stretch>
            <a:fillRect/>
          </a:stretch>
        </p:blipFill>
        <p:spPr>
          <a:xfrm>
            <a:off x="1971497" y="631237"/>
            <a:ext cx="4877223" cy="4871126"/>
          </a:xfrm>
          <a:prstGeom prst="rect">
            <a:avLst/>
          </a:prstGeom>
        </p:spPr>
      </p:pic>
      <p:pic>
        <p:nvPicPr>
          <p:cNvPr id="10" name="Picture 9">
            <a:extLst>
              <a:ext uri="{FF2B5EF4-FFF2-40B4-BE49-F238E27FC236}">
                <a16:creationId xmlns:a16="http://schemas.microsoft.com/office/drawing/2014/main" id="{0DD5DDC0-5BB0-28DC-D666-51123C3EC8FB}"/>
              </a:ext>
            </a:extLst>
          </p:cNvPr>
          <p:cNvPicPr>
            <a:picLocks noChangeAspect="1"/>
          </p:cNvPicPr>
          <p:nvPr/>
        </p:nvPicPr>
        <p:blipFill>
          <a:blip r:embed="rId4"/>
          <a:stretch>
            <a:fillRect/>
          </a:stretch>
        </p:blipFill>
        <p:spPr>
          <a:xfrm>
            <a:off x="7001156" y="628188"/>
            <a:ext cx="4883319" cy="4877223"/>
          </a:xfrm>
          <a:prstGeom prst="rect">
            <a:avLst/>
          </a:prstGeom>
        </p:spPr>
      </p:pic>
    </p:spTree>
    <p:extLst>
      <p:ext uri="{BB962C8B-B14F-4D97-AF65-F5344CB8AC3E}">
        <p14:creationId xmlns:p14="http://schemas.microsoft.com/office/powerpoint/2010/main" val="648027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7B9C7FC-118F-AC4C-9EF5-28DA67E92227}"/>
              </a:ext>
            </a:extLst>
          </p:cNvPr>
          <p:cNvSpPr txBox="1"/>
          <p:nvPr/>
        </p:nvSpPr>
        <p:spPr>
          <a:xfrm>
            <a:off x="1877973" y="211908"/>
            <a:ext cx="5562600"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rPr>
              <a:t>UK Investment</a:t>
            </a:r>
            <a:endParaRPr kumimoji="0" lang="en-US"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endParaRPr>
          </a:p>
        </p:txBody>
      </p:sp>
      <p:sp>
        <p:nvSpPr>
          <p:cNvPr id="18" name="Rectangle 17">
            <a:extLst>
              <a:ext uri="{FF2B5EF4-FFF2-40B4-BE49-F238E27FC236}">
                <a16:creationId xmlns:a16="http://schemas.microsoft.com/office/drawing/2014/main" id="{5ED1AD33-2EEC-4542-AB96-0BFF705B5937}"/>
              </a:ext>
            </a:extLst>
          </p:cNvPr>
          <p:cNvSpPr/>
          <p:nvPr/>
        </p:nvSpPr>
        <p:spPr>
          <a:xfrm>
            <a:off x="10302109" y="6504589"/>
            <a:ext cx="1282723" cy="26161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GOTHAM-BOOK" panose="02000504050000020004" pitchFamily="2" charset="0"/>
                <a:ea typeface="+mn-ea"/>
                <a:cs typeface="+mn-cs"/>
              </a:rPr>
              <a:t>#GMEconomics</a:t>
            </a:r>
          </a:p>
        </p:txBody>
      </p:sp>
      <p:pic>
        <p:nvPicPr>
          <p:cNvPr id="3" name="object 2">
            <a:extLst>
              <a:ext uri="{FF2B5EF4-FFF2-40B4-BE49-F238E27FC236}">
                <a16:creationId xmlns:a16="http://schemas.microsoft.com/office/drawing/2014/main" id="{10B36042-26FD-7B64-C90A-94024A816399}"/>
              </a:ext>
            </a:extLst>
          </p:cNvPr>
          <p:cNvPicPr/>
          <p:nvPr/>
        </p:nvPicPr>
        <p:blipFill>
          <a:blip r:embed="rId2" cstate="print"/>
          <a:stretch>
            <a:fillRect/>
          </a:stretch>
        </p:blipFill>
        <p:spPr>
          <a:xfrm>
            <a:off x="1247607" y="0"/>
            <a:ext cx="9695864" cy="172694"/>
          </a:xfrm>
          <a:prstGeom prst="rect">
            <a:avLst/>
          </a:prstGeom>
        </p:spPr>
      </p:pic>
      <p:sp>
        <p:nvSpPr>
          <p:cNvPr id="2" name="TextBox 1">
            <a:extLst>
              <a:ext uri="{FF2B5EF4-FFF2-40B4-BE49-F238E27FC236}">
                <a16:creationId xmlns:a16="http://schemas.microsoft.com/office/drawing/2014/main" id="{AD59B1AF-11A8-FC95-E12A-FB80AA3CC00D}"/>
              </a:ext>
            </a:extLst>
          </p:cNvPr>
          <p:cNvSpPr txBox="1"/>
          <p:nvPr/>
        </p:nvSpPr>
        <p:spPr>
          <a:xfrm>
            <a:off x="1984798" y="6200228"/>
            <a:ext cx="1776880" cy="245178"/>
          </a:xfrm>
          <a:prstGeom prst="rect">
            <a:avLst/>
          </a:prstGeom>
          <a:noFill/>
        </p:spPr>
        <p:txBody>
          <a:bodyPr wrap="square">
            <a:spAutoFit/>
          </a:bodyPr>
          <a:lstStyle/>
          <a:p>
            <a:r>
              <a:rPr lang="en-GB" sz="1000" dirty="0">
                <a:latin typeface="Gotham Book" pitchFamily="50" charset="0"/>
                <a:cs typeface="Gotham Book" pitchFamily="50" charset="0"/>
              </a:rPr>
              <a:t>Source: ONS GDP data</a:t>
            </a:r>
          </a:p>
        </p:txBody>
      </p:sp>
      <p:sp>
        <p:nvSpPr>
          <p:cNvPr id="6" name="TextBox 5">
            <a:extLst>
              <a:ext uri="{FF2B5EF4-FFF2-40B4-BE49-F238E27FC236}">
                <a16:creationId xmlns:a16="http://schemas.microsoft.com/office/drawing/2014/main" id="{BBA3FD43-14B7-0CDF-E05B-CBF9A6301D94}"/>
              </a:ext>
            </a:extLst>
          </p:cNvPr>
          <p:cNvSpPr txBox="1"/>
          <p:nvPr/>
        </p:nvSpPr>
        <p:spPr>
          <a:xfrm>
            <a:off x="1877973" y="5509242"/>
            <a:ext cx="10193939" cy="357406"/>
          </a:xfrm>
          <a:prstGeom prst="rect">
            <a:avLst/>
          </a:prstGeom>
          <a:noFill/>
        </p:spPr>
        <p:txBody>
          <a:bodyPr wrap="square">
            <a:spAutoFit/>
          </a:bodyPr>
          <a:lstStyle/>
          <a:p>
            <a:pPr>
              <a:lnSpc>
                <a:spcPct val="150000"/>
              </a:lnSpc>
            </a:pPr>
            <a:r>
              <a:rPr lang="en-GB" sz="1300" dirty="0">
                <a:latin typeface="Gotham Book" pitchFamily="50" charset="0"/>
                <a:cs typeface="Gotham Book" pitchFamily="50" charset="0"/>
              </a:rPr>
              <a:t>Cash positions have improved in two quarters in a row for services and manufacturing. Capacity utilisation remains stable. </a:t>
            </a:r>
          </a:p>
        </p:txBody>
      </p:sp>
      <p:pic>
        <p:nvPicPr>
          <p:cNvPr id="12" name="Picture 11">
            <a:extLst>
              <a:ext uri="{FF2B5EF4-FFF2-40B4-BE49-F238E27FC236}">
                <a16:creationId xmlns:a16="http://schemas.microsoft.com/office/drawing/2014/main" id="{8CC3ACB5-99A1-F238-CAAB-1D1411FFF17C}"/>
              </a:ext>
            </a:extLst>
          </p:cNvPr>
          <p:cNvPicPr>
            <a:picLocks noChangeAspect="1"/>
          </p:cNvPicPr>
          <p:nvPr/>
        </p:nvPicPr>
        <p:blipFill>
          <a:blip r:embed="rId3"/>
          <a:stretch>
            <a:fillRect/>
          </a:stretch>
        </p:blipFill>
        <p:spPr>
          <a:xfrm>
            <a:off x="1984798" y="666620"/>
            <a:ext cx="4883319" cy="4883319"/>
          </a:xfrm>
          <a:prstGeom prst="rect">
            <a:avLst/>
          </a:prstGeom>
        </p:spPr>
      </p:pic>
      <p:pic>
        <p:nvPicPr>
          <p:cNvPr id="13" name="Picture 12">
            <a:extLst>
              <a:ext uri="{FF2B5EF4-FFF2-40B4-BE49-F238E27FC236}">
                <a16:creationId xmlns:a16="http://schemas.microsoft.com/office/drawing/2014/main" id="{E0E8C321-8C32-4B2F-041D-412DE5C219FA}"/>
              </a:ext>
            </a:extLst>
          </p:cNvPr>
          <p:cNvPicPr>
            <a:picLocks noChangeAspect="1"/>
          </p:cNvPicPr>
          <p:nvPr/>
        </p:nvPicPr>
        <p:blipFill>
          <a:blip r:embed="rId4"/>
          <a:stretch>
            <a:fillRect/>
          </a:stretch>
        </p:blipFill>
        <p:spPr>
          <a:xfrm>
            <a:off x="6974942" y="672716"/>
            <a:ext cx="4877223" cy="4871126"/>
          </a:xfrm>
          <a:prstGeom prst="rect">
            <a:avLst/>
          </a:prstGeom>
        </p:spPr>
      </p:pic>
      <p:sp>
        <p:nvSpPr>
          <p:cNvPr id="14" name="TextBox 13">
            <a:extLst>
              <a:ext uri="{FF2B5EF4-FFF2-40B4-BE49-F238E27FC236}">
                <a16:creationId xmlns:a16="http://schemas.microsoft.com/office/drawing/2014/main" id="{0E07E9F4-E00F-C940-2E55-9D61C3E4BBA6}"/>
              </a:ext>
            </a:extLst>
          </p:cNvPr>
          <p:cNvSpPr txBox="1"/>
          <p:nvPr/>
        </p:nvSpPr>
        <p:spPr>
          <a:xfrm>
            <a:off x="6974942" y="6202531"/>
            <a:ext cx="1776880" cy="245178"/>
          </a:xfrm>
          <a:prstGeom prst="rect">
            <a:avLst/>
          </a:prstGeom>
          <a:noFill/>
        </p:spPr>
        <p:txBody>
          <a:bodyPr wrap="square">
            <a:spAutoFit/>
          </a:bodyPr>
          <a:lstStyle/>
          <a:p>
            <a:r>
              <a:rPr lang="en-GB" sz="1000" dirty="0">
                <a:latin typeface="Gotham Book" pitchFamily="50" charset="0"/>
                <a:cs typeface="Gotham Book" pitchFamily="50" charset="0"/>
              </a:rPr>
              <a:t>Source: ONS GDP data</a:t>
            </a:r>
          </a:p>
        </p:txBody>
      </p:sp>
    </p:spTree>
    <p:extLst>
      <p:ext uri="{BB962C8B-B14F-4D97-AF65-F5344CB8AC3E}">
        <p14:creationId xmlns:p14="http://schemas.microsoft.com/office/powerpoint/2010/main" val="2492370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7B9C7FC-118F-AC4C-9EF5-28DA67E92227}"/>
              </a:ext>
            </a:extLst>
          </p:cNvPr>
          <p:cNvSpPr txBox="1"/>
          <p:nvPr/>
        </p:nvSpPr>
        <p:spPr>
          <a:xfrm>
            <a:off x="1134559" y="267246"/>
            <a:ext cx="5562600"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rPr>
              <a:t>Summary &amp; GDP Forecast</a:t>
            </a:r>
            <a:endParaRPr kumimoji="0" lang="en-US"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endParaRPr>
          </a:p>
        </p:txBody>
      </p:sp>
      <p:sp>
        <p:nvSpPr>
          <p:cNvPr id="18" name="Rectangle 17">
            <a:extLst>
              <a:ext uri="{FF2B5EF4-FFF2-40B4-BE49-F238E27FC236}">
                <a16:creationId xmlns:a16="http://schemas.microsoft.com/office/drawing/2014/main" id="{5ED1AD33-2EEC-4542-AB96-0BFF705B5937}"/>
              </a:ext>
            </a:extLst>
          </p:cNvPr>
          <p:cNvSpPr/>
          <p:nvPr/>
        </p:nvSpPr>
        <p:spPr>
          <a:xfrm>
            <a:off x="10302109" y="6521648"/>
            <a:ext cx="1282723" cy="26161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GOTHAM-BOOK" panose="02000504050000020004" pitchFamily="2" charset="0"/>
                <a:ea typeface="+mn-ea"/>
                <a:cs typeface="+mn-cs"/>
              </a:rPr>
              <a:t>#GMEconomics</a:t>
            </a:r>
          </a:p>
        </p:txBody>
      </p:sp>
      <p:pic>
        <p:nvPicPr>
          <p:cNvPr id="3" name="object 2">
            <a:extLst>
              <a:ext uri="{FF2B5EF4-FFF2-40B4-BE49-F238E27FC236}">
                <a16:creationId xmlns:a16="http://schemas.microsoft.com/office/drawing/2014/main" id="{10B36042-26FD-7B64-C90A-94024A816399}"/>
              </a:ext>
            </a:extLst>
          </p:cNvPr>
          <p:cNvPicPr/>
          <p:nvPr/>
        </p:nvPicPr>
        <p:blipFill>
          <a:blip r:embed="rId2" cstate="print"/>
          <a:stretch>
            <a:fillRect/>
          </a:stretch>
        </p:blipFill>
        <p:spPr>
          <a:xfrm>
            <a:off x="1247607" y="0"/>
            <a:ext cx="9695864" cy="172694"/>
          </a:xfrm>
          <a:prstGeom prst="rect">
            <a:avLst/>
          </a:prstGeom>
        </p:spPr>
      </p:pic>
      <p:graphicFrame>
        <p:nvGraphicFramePr>
          <p:cNvPr id="20" name="TextBox 4">
            <a:extLst>
              <a:ext uri="{FF2B5EF4-FFF2-40B4-BE49-F238E27FC236}">
                <a16:creationId xmlns:a16="http://schemas.microsoft.com/office/drawing/2014/main" id="{3BB67677-50F7-8A7C-C9F6-46B05DB783FF}"/>
              </a:ext>
            </a:extLst>
          </p:cNvPr>
          <p:cNvGraphicFramePr/>
          <p:nvPr>
            <p:extLst>
              <p:ext uri="{D42A27DB-BD31-4B8C-83A1-F6EECF244321}">
                <p14:modId xmlns:p14="http://schemas.microsoft.com/office/powerpoint/2010/main" val="3244742028"/>
              </p:ext>
            </p:extLst>
          </p:nvPr>
        </p:nvGraphicFramePr>
        <p:xfrm>
          <a:off x="792464" y="1013983"/>
          <a:ext cx="10606149" cy="5013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8924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B60F331A-B04A-6C41-A11D-B19456CA8BEC}"/>
              </a:ext>
            </a:extLst>
          </p:cNvPr>
          <p:cNvSpPr>
            <a:spLocks noGrp="1"/>
          </p:cNvSpPr>
          <p:nvPr>
            <p:ph type="sldNum" sz="quarter" idx="4294967295"/>
          </p:nvPr>
        </p:nvSpPr>
        <p:spPr>
          <a:xfrm>
            <a:off x="0" y="6388100"/>
            <a:ext cx="2743200" cy="365125"/>
          </a:xfrm>
        </p:spPr>
        <p:txBody>
          <a:bodyPr/>
          <a:lstStyle/>
          <a:p>
            <a:pPr algn="l"/>
            <a:fld id="{186A3454-5616-1744-B3A9-155B062F36B9}" type="slidenum">
              <a:rPr lang="en-US" sz="1400" smtClean="0">
                <a:solidFill>
                  <a:schemeClr val="bg1"/>
                </a:solidFill>
                <a:latin typeface="GOTHAM-BOOK" panose="02000504050000020004" pitchFamily="2" charset="0"/>
              </a:rPr>
              <a:pPr algn="l"/>
              <a:t>18</a:t>
            </a:fld>
            <a:endParaRPr lang="en-US" sz="1400" dirty="0">
              <a:solidFill>
                <a:schemeClr val="bg1"/>
              </a:solidFill>
              <a:latin typeface="GOTHAM-BOOK" panose="02000504050000020004" pitchFamily="2" charset="0"/>
            </a:endParaRPr>
          </a:p>
        </p:txBody>
      </p:sp>
      <p:sp>
        <p:nvSpPr>
          <p:cNvPr id="18" name="Rectangle 17">
            <a:extLst>
              <a:ext uri="{FF2B5EF4-FFF2-40B4-BE49-F238E27FC236}">
                <a16:creationId xmlns:a16="http://schemas.microsoft.com/office/drawing/2014/main" id="{5ED1AD33-2EEC-4542-AB96-0BFF705B5937}"/>
              </a:ext>
            </a:extLst>
          </p:cNvPr>
          <p:cNvSpPr/>
          <p:nvPr/>
        </p:nvSpPr>
        <p:spPr>
          <a:xfrm>
            <a:off x="5108068" y="5982795"/>
            <a:ext cx="1975862" cy="369332"/>
          </a:xfrm>
          <a:prstGeom prst="rect">
            <a:avLst/>
          </a:prstGeom>
        </p:spPr>
        <p:txBody>
          <a:bodyPr wrap="none">
            <a:spAutoFit/>
          </a:bodyPr>
          <a:lstStyle/>
          <a:p>
            <a:pPr algn="r"/>
            <a:r>
              <a:rPr lang="en-US" dirty="0">
                <a:solidFill>
                  <a:schemeClr val="tx1">
                    <a:lumMod val="95000"/>
                    <a:lumOff val="5000"/>
                  </a:schemeClr>
                </a:solidFill>
                <a:latin typeface="GOTHAM-BOOK" panose="02000504050000020004" pitchFamily="2" charset="0"/>
              </a:rPr>
              <a:t>#GMEconomics</a:t>
            </a:r>
          </a:p>
        </p:txBody>
      </p:sp>
      <p:sp>
        <p:nvSpPr>
          <p:cNvPr id="7" name="TextBox 6">
            <a:extLst>
              <a:ext uri="{FF2B5EF4-FFF2-40B4-BE49-F238E27FC236}">
                <a16:creationId xmlns:a16="http://schemas.microsoft.com/office/drawing/2014/main" id="{156059EA-C14A-2A5E-E557-CCD8DE00CC84}"/>
              </a:ext>
            </a:extLst>
          </p:cNvPr>
          <p:cNvSpPr txBox="1"/>
          <p:nvPr/>
        </p:nvSpPr>
        <p:spPr>
          <a:xfrm>
            <a:off x="571500" y="1496253"/>
            <a:ext cx="11391900" cy="3557897"/>
          </a:xfrm>
          <a:prstGeom prst="rect">
            <a:avLst/>
          </a:prstGeom>
          <a:noFill/>
        </p:spPr>
        <p:txBody>
          <a:bodyPr wrap="square">
            <a:spAutoFit/>
          </a:bodyPr>
          <a:lstStyle/>
          <a:p>
            <a:pPr algn="ctr">
              <a:lnSpc>
                <a:spcPct val="200000"/>
              </a:lnSpc>
            </a:pPr>
            <a:r>
              <a:rPr lang="en-GB" sz="3600" dirty="0">
                <a:solidFill>
                  <a:srgbClr val="383A36"/>
                </a:solidFill>
                <a:latin typeface="Gotham Book" pitchFamily="50" charset="0"/>
                <a:cs typeface="Gotham Book" pitchFamily="50" charset="0"/>
              </a:rPr>
              <a:t>Sponsor presentation</a:t>
            </a:r>
          </a:p>
          <a:p>
            <a:pPr algn="ctr"/>
            <a:endParaRPr lang="en-GB" sz="3600" dirty="0">
              <a:solidFill>
                <a:srgbClr val="383A36"/>
              </a:solidFill>
              <a:latin typeface="Gotham Book" pitchFamily="50" charset="0"/>
              <a:cs typeface="Gotham Book" pitchFamily="50" charset="0"/>
            </a:endParaRPr>
          </a:p>
          <a:p>
            <a:pPr algn="ctr"/>
            <a:r>
              <a:rPr lang="en-GB" sz="3600" dirty="0">
                <a:solidFill>
                  <a:srgbClr val="383A36"/>
                </a:solidFill>
                <a:latin typeface="Gotham Book" pitchFamily="50" charset="0"/>
                <a:cs typeface="Gotham Book" pitchFamily="50" charset="0"/>
              </a:rPr>
              <a:t>Keri Barton</a:t>
            </a:r>
          </a:p>
          <a:p>
            <a:pPr algn="ctr"/>
            <a:r>
              <a:rPr lang="en-GB" sz="2000" dirty="0">
                <a:solidFill>
                  <a:srgbClr val="383A36"/>
                </a:solidFill>
                <a:latin typeface="Gotham Book" pitchFamily="50" charset="0"/>
                <a:cs typeface="Gotham Book" pitchFamily="50" charset="0"/>
              </a:rPr>
              <a:t>Sales &amp; Marketing Director, WTA</a:t>
            </a:r>
          </a:p>
          <a:p>
            <a:pPr algn="ctr">
              <a:lnSpc>
                <a:spcPct val="200000"/>
              </a:lnSpc>
            </a:pPr>
            <a:endParaRPr lang="en-GB" sz="3600" dirty="0">
              <a:solidFill>
                <a:srgbClr val="383A36"/>
              </a:solidFill>
              <a:latin typeface="Gotham Book" pitchFamily="50" charset="0"/>
              <a:cs typeface="Gotham Book" pitchFamily="50" charset="0"/>
            </a:endParaRPr>
          </a:p>
        </p:txBody>
      </p:sp>
      <p:pic>
        <p:nvPicPr>
          <p:cNvPr id="2" name="object 2">
            <a:extLst>
              <a:ext uri="{FF2B5EF4-FFF2-40B4-BE49-F238E27FC236}">
                <a16:creationId xmlns:a16="http://schemas.microsoft.com/office/drawing/2014/main" id="{441E7BC1-93BC-29E2-138D-1D466DFF172A}"/>
              </a:ext>
            </a:extLst>
          </p:cNvPr>
          <p:cNvPicPr/>
          <p:nvPr/>
        </p:nvPicPr>
        <p:blipFill>
          <a:blip r:embed="rId2" cstate="print"/>
          <a:stretch>
            <a:fillRect/>
          </a:stretch>
        </p:blipFill>
        <p:spPr>
          <a:xfrm>
            <a:off x="1268389" y="0"/>
            <a:ext cx="9695864" cy="172694"/>
          </a:xfrm>
          <a:prstGeom prst="rect">
            <a:avLst/>
          </a:prstGeom>
        </p:spPr>
      </p:pic>
      <p:pic>
        <p:nvPicPr>
          <p:cNvPr id="3" name="object 2">
            <a:extLst>
              <a:ext uri="{FF2B5EF4-FFF2-40B4-BE49-F238E27FC236}">
                <a16:creationId xmlns:a16="http://schemas.microsoft.com/office/drawing/2014/main" id="{88F42158-A216-2F24-8DEF-18BEFBA7CBCC}"/>
              </a:ext>
            </a:extLst>
          </p:cNvPr>
          <p:cNvPicPr/>
          <p:nvPr/>
        </p:nvPicPr>
        <p:blipFill>
          <a:blip r:embed="rId2" cstate="print"/>
          <a:stretch>
            <a:fillRect/>
          </a:stretch>
        </p:blipFill>
        <p:spPr>
          <a:xfrm>
            <a:off x="1248068" y="6685486"/>
            <a:ext cx="9695864" cy="172694"/>
          </a:xfrm>
          <a:prstGeom prst="rect">
            <a:avLst/>
          </a:prstGeom>
        </p:spPr>
      </p:pic>
    </p:spTree>
    <p:extLst>
      <p:ext uri="{BB962C8B-B14F-4D97-AF65-F5344CB8AC3E}">
        <p14:creationId xmlns:p14="http://schemas.microsoft.com/office/powerpoint/2010/main" val="3495385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593D671-E6A4-5391-833F-3461AB0053F7}"/>
              </a:ext>
            </a:extLst>
          </p:cNvPr>
          <p:cNvSpPr>
            <a:spLocks noGrp="1"/>
          </p:cNvSpPr>
          <p:nvPr>
            <p:ph type="body" sz="quarter" idx="24"/>
          </p:nvPr>
        </p:nvSpPr>
        <p:spPr>
          <a:xfrm>
            <a:off x="448237" y="2490419"/>
            <a:ext cx="6047566" cy="2214965"/>
          </a:xfrm>
        </p:spPr>
        <p:txBody>
          <a:bodyPr/>
          <a:lstStyle/>
          <a:p>
            <a:r>
              <a:rPr lang="en-GB" dirty="0"/>
              <a:t>Logistics</a:t>
            </a:r>
          </a:p>
          <a:p>
            <a:r>
              <a:rPr lang="en-GB" dirty="0"/>
              <a:t>Review Q1 24</a:t>
            </a:r>
            <a:r>
              <a:rPr lang="en-GB" dirty="0">
                <a:solidFill>
                  <a:schemeClr val="accent2"/>
                </a:solidFill>
              </a:rPr>
              <a:t>.</a:t>
            </a:r>
          </a:p>
        </p:txBody>
      </p:sp>
      <p:sp>
        <p:nvSpPr>
          <p:cNvPr id="11" name="Text Placeholder 10">
            <a:extLst>
              <a:ext uri="{FF2B5EF4-FFF2-40B4-BE49-F238E27FC236}">
                <a16:creationId xmlns:a16="http://schemas.microsoft.com/office/drawing/2014/main" id="{BDA38D90-A8B2-A1CE-2A42-AB51CB783A69}"/>
              </a:ext>
            </a:extLst>
          </p:cNvPr>
          <p:cNvSpPr>
            <a:spLocks noGrp="1"/>
          </p:cNvSpPr>
          <p:nvPr>
            <p:ph type="body" sz="quarter" idx="27"/>
          </p:nvPr>
        </p:nvSpPr>
        <p:spPr/>
        <p:txBody>
          <a:bodyPr/>
          <a:lstStyle/>
          <a:p>
            <a:pPr algn="r"/>
            <a:r>
              <a:rPr lang="en-GB" dirty="0"/>
              <a:t>Logistics doesn’t have to be a maze.</a:t>
            </a:r>
          </a:p>
        </p:txBody>
      </p:sp>
      <p:sp>
        <p:nvSpPr>
          <p:cNvPr id="5" name="Text Placeholder 4">
            <a:extLst>
              <a:ext uri="{FF2B5EF4-FFF2-40B4-BE49-F238E27FC236}">
                <a16:creationId xmlns:a16="http://schemas.microsoft.com/office/drawing/2014/main" id="{030049D8-81C0-C7DD-1016-4ED5A29867C7}"/>
              </a:ext>
            </a:extLst>
          </p:cNvPr>
          <p:cNvSpPr>
            <a:spLocks noGrp="1"/>
          </p:cNvSpPr>
          <p:nvPr>
            <p:ph type="body" sz="quarter" idx="25"/>
          </p:nvPr>
        </p:nvSpPr>
        <p:spPr>
          <a:xfrm>
            <a:off x="448237" y="4717608"/>
            <a:ext cx="5647763" cy="418922"/>
          </a:xfrm>
        </p:spPr>
        <p:txBody>
          <a:bodyPr/>
          <a:lstStyle/>
          <a:p>
            <a:r>
              <a:rPr lang="en-GB" dirty="0"/>
              <a:t>A look at how the Red Sea crisis is impacting the global economy.</a:t>
            </a:r>
          </a:p>
        </p:txBody>
      </p:sp>
    </p:spTree>
    <p:extLst>
      <p:ext uri="{BB962C8B-B14F-4D97-AF65-F5344CB8AC3E}">
        <p14:creationId xmlns:p14="http://schemas.microsoft.com/office/powerpoint/2010/main" val="2133663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6028864" y="1150450"/>
            <a:ext cx="5532437" cy="409575"/>
          </a:xfrm>
        </p:spPr>
        <p:txBody>
          <a:bodyPr anchor="ctr">
            <a:normAutofit/>
          </a:bodyPr>
          <a:lstStyle/>
          <a:p>
            <a:pPr marL="0" indent="0">
              <a:buNone/>
            </a:pPr>
            <a:r>
              <a:rPr lang="en-US" sz="1600" b="1" dirty="0">
                <a:latin typeface="Gotham Book" pitchFamily="50" charset="0"/>
                <a:cs typeface="Gotham Book" pitchFamily="50" charset="0"/>
              </a:rPr>
              <a:t>Chris Fletcher, </a:t>
            </a:r>
            <a:r>
              <a:rPr lang="en-GB" sz="1600" b="1" i="1" dirty="0">
                <a:latin typeface="Gotham Book" pitchFamily="50" charset="0"/>
                <a:cs typeface="Gotham Book" pitchFamily="50" charset="0"/>
              </a:rPr>
              <a:t>Policy Director</a:t>
            </a:r>
            <a:endParaRPr lang="en-US" sz="1600" b="1" i="1" dirty="0">
              <a:latin typeface="Gotham Book" pitchFamily="50" charset="0"/>
              <a:cs typeface="Gotham Book" pitchFamily="50" charset="0"/>
            </a:endParaRPr>
          </a:p>
        </p:txBody>
      </p:sp>
      <p:sp>
        <p:nvSpPr>
          <p:cNvPr id="2" name="Title 1"/>
          <p:cNvSpPr>
            <a:spLocks noGrp="1"/>
          </p:cNvSpPr>
          <p:nvPr>
            <p:ph type="ctrTitle" idx="4294967295"/>
          </p:nvPr>
        </p:nvSpPr>
        <p:spPr>
          <a:xfrm>
            <a:off x="1247607" y="999456"/>
            <a:ext cx="4587875" cy="708025"/>
          </a:xfrm>
        </p:spPr>
        <p:txBody>
          <a:bodyPr>
            <a:normAutofit/>
          </a:bodyPr>
          <a:lstStyle/>
          <a:p>
            <a:r>
              <a:rPr lang="en-US" sz="1600" b="1" dirty="0">
                <a:latin typeface="Gotham Book" pitchFamily="50" charset="0"/>
                <a:cs typeface="Gotham Book" pitchFamily="50" charset="0"/>
              </a:rPr>
              <a:t>Welcome &amp; Introduction</a:t>
            </a:r>
          </a:p>
        </p:txBody>
      </p:sp>
      <p:sp>
        <p:nvSpPr>
          <p:cNvPr id="4" name="TextBox 3"/>
          <p:cNvSpPr txBox="1"/>
          <p:nvPr/>
        </p:nvSpPr>
        <p:spPr>
          <a:xfrm>
            <a:off x="1077655" y="281985"/>
            <a:ext cx="12101482" cy="630000"/>
          </a:xfrm>
          <a:prstGeom prst="rect">
            <a:avLst/>
          </a:prstGeom>
          <a:noFill/>
        </p:spPr>
        <p:txBody>
          <a:bodyPr wrap="square"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Gotham Book" pitchFamily="50" charset="0"/>
                <a:ea typeface="+mn-ea"/>
                <a:cs typeface="Gotham Book" pitchFamily="50" charset="0"/>
              </a:rPr>
              <a:t>Quarterly Economic Briefing</a:t>
            </a:r>
          </a:p>
        </p:txBody>
      </p:sp>
      <p:sp>
        <p:nvSpPr>
          <p:cNvPr id="11" name="Title 1">
            <a:extLst>
              <a:ext uri="{FF2B5EF4-FFF2-40B4-BE49-F238E27FC236}">
                <a16:creationId xmlns:a16="http://schemas.microsoft.com/office/drawing/2014/main" id="{5271E347-97AA-4852-85CE-A3E68F0F747D}"/>
              </a:ext>
            </a:extLst>
          </p:cNvPr>
          <p:cNvSpPr txBox="1">
            <a:spLocks/>
          </p:cNvSpPr>
          <p:nvPr/>
        </p:nvSpPr>
        <p:spPr>
          <a:xfrm>
            <a:off x="1314282" y="1806870"/>
            <a:ext cx="3729589" cy="6494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effectLst/>
                <a:uLnTx/>
                <a:uFillTx/>
                <a:latin typeface="Gotham Book" pitchFamily="50" charset="0"/>
                <a:cs typeface="Gotham Book" pitchFamily="50" charset="0"/>
              </a:rPr>
              <a:t>QES presentation</a:t>
            </a:r>
          </a:p>
        </p:txBody>
      </p:sp>
      <p:sp>
        <p:nvSpPr>
          <p:cNvPr id="16" name="Subtitle 2">
            <a:extLst>
              <a:ext uri="{FF2B5EF4-FFF2-40B4-BE49-F238E27FC236}">
                <a16:creationId xmlns:a16="http://schemas.microsoft.com/office/drawing/2014/main" id="{FB6AF5FC-5BF4-4254-8A9F-F5877E1CB477}"/>
              </a:ext>
            </a:extLst>
          </p:cNvPr>
          <p:cNvSpPr txBox="1">
            <a:spLocks/>
          </p:cNvSpPr>
          <p:nvPr/>
        </p:nvSpPr>
        <p:spPr>
          <a:xfrm>
            <a:off x="6095539" y="1850625"/>
            <a:ext cx="5192645" cy="54937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effectLst/>
                <a:uLnTx/>
                <a:uFillTx/>
                <a:latin typeface="Gotham Book" pitchFamily="50" charset="0"/>
                <a:cs typeface="Gotham Book" pitchFamily="50" charset="0"/>
              </a:rPr>
              <a:t>Subrahmaniam Krishnan-Harihara, </a:t>
            </a:r>
            <a:r>
              <a:rPr kumimoji="0" lang="en-US" sz="1600" b="1" i="1" u="none" strike="noStrike" kern="1200" cap="none" spc="0" normalizeH="0" baseline="0" noProof="0" dirty="0">
                <a:ln>
                  <a:noFill/>
                </a:ln>
                <a:effectLst/>
                <a:uLnTx/>
                <a:uFillTx/>
                <a:latin typeface="Gotham Book" pitchFamily="50" charset="0"/>
                <a:cs typeface="Gotham Book" pitchFamily="50" charset="0"/>
              </a:rPr>
              <a:t>Deputy Director – Research &amp; Information Systems</a:t>
            </a:r>
          </a:p>
        </p:txBody>
      </p:sp>
      <p:sp>
        <p:nvSpPr>
          <p:cNvPr id="18" name="TextBox 17">
            <a:extLst>
              <a:ext uri="{FF2B5EF4-FFF2-40B4-BE49-F238E27FC236}">
                <a16:creationId xmlns:a16="http://schemas.microsoft.com/office/drawing/2014/main" id="{5E67C30F-5923-4E4D-BCCB-EA2A1EB9296C}"/>
              </a:ext>
            </a:extLst>
          </p:cNvPr>
          <p:cNvSpPr txBox="1"/>
          <p:nvPr/>
        </p:nvSpPr>
        <p:spPr>
          <a:xfrm>
            <a:off x="4184443" y="5993853"/>
            <a:ext cx="613532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3140075" algn="l"/>
              </a:tabLst>
              <a:defRPr/>
            </a:pPr>
            <a:r>
              <a:rPr kumimoji="0" lang="en-US" b="1" i="0" u="none" strike="noStrike" kern="1200" cap="none" spc="0" normalizeH="0" baseline="0" noProof="0" dirty="0">
                <a:ln>
                  <a:noFill/>
                </a:ln>
                <a:effectLst/>
                <a:uLnTx/>
                <a:uFillTx/>
                <a:latin typeface="Gotham Book" pitchFamily="50" charset="0"/>
                <a:ea typeface="+mn-ea"/>
                <a:cs typeface="Gotham Book" pitchFamily="50" charset="0"/>
              </a:rPr>
              <a:t>#GMEconomics</a:t>
            </a:r>
            <a:r>
              <a:rPr kumimoji="0" lang="en-US" b="0" i="0" u="none" strike="noStrike" kern="1200" cap="none" spc="0" normalizeH="0" baseline="0" noProof="0" dirty="0">
                <a:ln>
                  <a:noFill/>
                </a:ln>
                <a:effectLst/>
                <a:uLnTx/>
                <a:uFillTx/>
                <a:latin typeface="Gotham Book" pitchFamily="50" charset="0"/>
                <a:ea typeface="+mn-ea"/>
                <a:cs typeface="Gotham Book" pitchFamily="50" charset="0"/>
              </a:rPr>
              <a:t> for tweets</a:t>
            </a:r>
            <a:endParaRPr kumimoji="0" lang="en-GB" b="0" i="0" u="none" strike="noStrike" kern="1200" cap="none" spc="0" normalizeH="0" baseline="0" noProof="0" dirty="0">
              <a:ln>
                <a:noFill/>
              </a:ln>
              <a:effectLst/>
              <a:uLnTx/>
              <a:uFillTx/>
              <a:latin typeface="Gotham Book" pitchFamily="50" charset="0"/>
              <a:ea typeface="+mn-ea"/>
              <a:cs typeface="Gotham Book" pitchFamily="50" charset="0"/>
            </a:endParaRPr>
          </a:p>
        </p:txBody>
      </p:sp>
      <p:sp>
        <p:nvSpPr>
          <p:cNvPr id="17" name="TextBox 16">
            <a:extLst>
              <a:ext uri="{FF2B5EF4-FFF2-40B4-BE49-F238E27FC236}">
                <a16:creationId xmlns:a16="http://schemas.microsoft.com/office/drawing/2014/main" id="{26CE528F-0805-9DE9-B334-B342C16663E7}"/>
              </a:ext>
            </a:extLst>
          </p:cNvPr>
          <p:cNvSpPr txBox="1"/>
          <p:nvPr/>
        </p:nvSpPr>
        <p:spPr>
          <a:xfrm>
            <a:off x="6162213" y="4806361"/>
            <a:ext cx="6136640" cy="787908"/>
          </a:xfrm>
          <a:prstGeom prst="rect">
            <a:avLst/>
          </a:prstGeom>
          <a:noFill/>
        </p:spPr>
        <p:txBody>
          <a:bodyPr wrap="square">
            <a:spAutoFit/>
          </a:bodyPr>
          <a:lstStyle/>
          <a:p>
            <a:pPr>
              <a:lnSpc>
                <a:spcPct val="150000"/>
              </a:lnSpc>
            </a:pPr>
            <a:r>
              <a:rPr kumimoji="0" lang="en-US" sz="1600" b="1" i="0" u="none" strike="noStrike" kern="1200" cap="none" spc="0" normalizeH="0" baseline="0" noProof="0" dirty="0">
                <a:ln>
                  <a:noFill/>
                </a:ln>
                <a:effectLst/>
                <a:uLnTx/>
                <a:uFillTx/>
                <a:latin typeface="Gotham Book" pitchFamily="50" charset="0"/>
                <a:cs typeface="Gotham Book" pitchFamily="50" charset="0"/>
              </a:rPr>
              <a:t>Chaired by: Chris Fletcher</a:t>
            </a:r>
          </a:p>
          <a:p>
            <a:pPr>
              <a:lnSpc>
                <a:spcPct val="150000"/>
              </a:lnSpc>
            </a:pPr>
            <a:endParaRPr kumimoji="0" lang="en-US" sz="1600" b="1" i="0" u="none" strike="noStrike" kern="1200" cap="none" spc="0" normalizeH="0" baseline="0" noProof="0" dirty="0">
              <a:ln>
                <a:noFill/>
              </a:ln>
              <a:effectLst/>
              <a:uLnTx/>
              <a:uFillTx/>
              <a:latin typeface="Gotham Book" pitchFamily="50" charset="0"/>
              <a:cs typeface="Gotham Book" pitchFamily="50" charset="0"/>
            </a:endParaRPr>
          </a:p>
        </p:txBody>
      </p:sp>
      <p:pic>
        <p:nvPicPr>
          <p:cNvPr id="8" name="object 2">
            <a:extLst>
              <a:ext uri="{FF2B5EF4-FFF2-40B4-BE49-F238E27FC236}">
                <a16:creationId xmlns:a16="http://schemas.microsoft.com/office/drawing/2014/main" id="{C5B8C26B-1DA6-08FA-D50C-3044F0BEE1C2}"/>
              </a:ext>
            </a:extLst>
          </p:cNvPr>
          <p:cNvPicPr/>
          <p:nvPr/>
        </p:nvPicPr>
        <p:blipFill>
          <a:blip r:embed="rId2" cstate="print"/>
          <a:stretch>
            <a:fillRect/>
          </a:stretch>
        </p:blipFill>
        <p:spPr>
          <a:xfrm>
            <a:off x="1247607" y="10391"/>
            <a:ext cx="9695864" cy="172694"/>
          </a:xfrm>
          <a:prstGeom prst="rect">
            <a:avLst/>
          </a:prstGeom>
        </p:spPr>
      </p:pic>
      <p:pic>
        <p:nvPicPr>
          <p:cNvPr id="9" name="object 2">
            <a:extLst>
              <a:ext uri="{FF2B5EF4-FFF2-40B4-BE49-F238E27FC236}">
                <a16:creationId xmlns:a16="http://schemas.microsoft.com/office/drawing/2014/main" id="{9181CA40-DF31-5410-3BCC-F33E10F8B50D}"/>
              </a:ext>
            </a:extLst>
          </p:cNvPr>
          <p:cNvPicPr/>
          <p:nvPr/>
        </p:nvPicPr>
        <p:blipFill>
          <a:blip r:embed="rId2" cstate="print"/>
          <a:stretch>
            <a:fillRect/>
          </a:stretch>
        </p:blipFill>
        <p:spPr>
          <a:xfrm>
            <a:off x="1247607" y="6674915"/>
            <a:ext cx="9695864" cy="172694"/>
          </a:xfrm>
          <a:prstGeom prst="rect">
            <a:avLst/>
          </a:prstGeom>
        </p:spPr>
      </p:pic>
      <p:sp>
        <p:nvSpPr>
          <p:cNvPr id="5" name="Title 1">
            <a:extLst>
              <a:ext uri="{FF2B5EF4-FFF2-40B4-BE49-F238E27FC236}">
                <a16:creationId xmlns:a16="http://schemas.microsoft.com/office/drawing/2014/main" id="{7CB75C6F-CEC3-8F51-DB14-1DB85A1188E0}"/>
              </a:ext>
            </a:extLst>
          </p:cNvPr>
          <p:cNvSpPr txBox="1">
            <a:spLocks/>
          </p:cNvSpPr>
          <p:nvPr/>
        </p:nvSpPr>
        <p:spPr>
          <a:xfrm>
            <a:off x="1314282" y="2736421"/>
            <a:ext cx="3729589" cy="6494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effectLst/>
                <a:uLnTx/>
                <a:uFillTx/>
                <a:latin typeface="Gotham Book" pitchFamily="50" charset="0"/>
                <a:cs typeface="Gotham Book" pitchFamily="50" charset="0"/>
              </a:rPr>
              <a:t>Sponsor presentation</a:t>
            </a:r>
          </a:p>
        </p:txBody>
      </p:sp>
      <p:sp>
        <p:nvSpPr>
          <p:cNvPr id="6" name="Subtitle 2">
            <a:extLst>
              <a:ext uri="{FF2B5EF4-FFF2-40B4-BE49-F238E27FC236}">
                <a16:creationId xmlns:a16="http://schemas.microsoft.com/office/drawing/2014/main" id="{5D7B3EBB-8BDC-3B66-549F-FA69668D99F1}"/>
              </a:ext>
            </a:extLst>
          </p:cNvPr>
          <p:cNvSpPr txBox="1">
            <a:spLocks/>
          </p:cNvSpPr>
          <p:nvPr/>
        </p:nvSpPr>
        <p:spPr>
          <a:xfrm>
            <a:off x="6162214" y="2817540"/>
            <a:ext cx="5192645" cy="54937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effectLst/>
                <a:uLnTx/>
                <a:uFillTx/>
                <a:latin typeface="Gotham Book" pitchFamily="50" charset="0"/>
                <a:cs typeface="Gotham Book" pitchFamily="50" charset="0"/>
              </a:rPr>
              <a:t>Keri Barton, </a:t>
            </a:r>
            <a:r>
              <a:rPr kumimoji="0" lang="en-US" sz="1600" b="1" i="1" u="none" strike="noStrike" kern="1200" cap="none" spc="0" normalizeH="0" baseline="0" noProof="0" dirty="0">
                <a:ln>
                  <a:noFill/>
                </a:ln>
                <a:effectLst/>
                <a:uLnTx/>
                <a:uFillTx/>
                <a:latin typeface="Gotham Book" pitchFamily="50" charset="0"/>
                <a:cs typeface="Gotham Book" pitchFamily="50" charset="0"/>
              </a:rPr>
              <a:t>Group Sales &amp; Marketing Director</a:t>
            </a:r>
            <a:r>
              <a:rPr kumimoji="0" lang="en-US" sz="1600" b="1" i="0" u="none" strike="noStrike" kern="1200" cap="none" spc="0" normalizeH="0" baseline="0" noProof="0" dirty="0">
                <a:ln>
                  <a:noFill/>
                </a:ln>
                <a:effectLst/>
                <a:uLnTx/>
                <a:uFillTx/>
                <a:latin typeface="Gotham Book" pitchFamily="50" charset="0"/>
                <a:cs typeface="Gotham Book" pitchFamily="50" charset="0"/>
              </a:rPr>
              <a:t>, WTA</a:t>
            </a:r>
            <a:endParaRPr kumimoji="0" lang="en-US" sz="1600" b="1" i="1" u="none" strike="noStrike" kern="1200" cap="none" spc="0" normalizeH="0" baseline="0" noProof="0" dirty="0">
              <a:ln>
                <a:noFill/>
              </a:ln>
              <a:effectLst/>
              <a:uLnTx/>
              <a:uFillTx/>
              <a:latin typeface="Gotham Book" pitchFamily="50" charset="0"/>
              <a:cs typeface="Gotham Book" pitchFamily="50" charset="0"/>
            </a:endParaRPr>
          </a:p>
        </p:txBody>
      </p:sp>
      <p:sp>
        <p:nvSpPr>
          <p:cNvPr id="7" name="Title 1">
            <a:extLst>
              <a:ext uri="{FF2B5EF4-FFF2-40B4-BE49-F238E27FC236}">
                <a16:creationId xmlns:a16="http://schemas.microsoft.com/office/drawing/2014/main" id="{D0F612D7-75A4-CBBD-2BEA-6B967B0A9F9B}"/>
              </a:ext>
            </a:extLst>
          </p:cNvPr>
          <p:cNvSpPr txBox="1">
            <a:spLocks/>
          </p:cNvSpPr>
          <p:nvPr/>
        </p:nvSpPr>
        <p:spPr>
          <a:xfrm>
            <a:off x="1314282" y="3703107"/>
            <a:ext cx="3729589" cy="8512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defRPr/>
            </a:pPr>
            <a:r>
              <a:rPr kumimoji="0" lang="en-US" sz="1600" b="1" i="0" u="none" strike="noStrike" kern="1200" cap="none" spc="0" normalizeH="0" baseline="0" noProof="0" dirty="0">
                <a:ln>
                  <a:noFill/>
                </a:ln>
                <a:effectLst/>
                <a:uLnTx/>
                <a:uFillTx/>
                <a:latin typeface="Gotham Book" pitchFamily="50" charset="0"/>
                <a:cs typeface="Gotham Book" pitchFamily="50" charset="0"/>
              </a:rPr>
              <a:t>Panel discussion and </a:t>
            </a:r>
            <a:r>
              <a:rPr kumimoji="0" lang="en-GB" sz="1600" b="1" i="0" u="none" strike="noStrike" kern="1200" cap="none" spc="0" normalizeH="0" baseline="0" noProof="0" dirty="0">
                <a:ln>
                  <a:noFill/>
                </a:ln>
                <a:effectLst/>
                <a:uLnTx/>
                <a:uFillTx/>
                <a:latin typeface="Gotham Book" pitchFamily="50" charset="0"/>
                <a:cs typeface="Gotham Book" pitchFamily="50" charset="0"/>
              </a:rPr>
              <a:t>Q&amp;A</a:t>
            </a: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effectLst/>
                <a:uLnTx/>
                <a:uFillTx/>
                <a:latin typeface="Gotham Book" pitchFamily="50" charset="0"/>
                <a:cs typeface="Gotham Book" pitchFamily="50" charset="0"/>
              </a:rPr>
              <a:t> </a:t>
            </a:r>
          </a:p>
        </p:txBody>
      </p:sp>
      <p:sp>
        <p:nvSpPr>
          <p:cNvPr id="10" name="Subtitle 2">
            <a:extLst>
              <a:ext uri="{FF2B5EF4-FFF2-40B4-BE49-F238E27FC236}">
                <a16:creationId xmlns:a16="http://schemas.microsoft.com/office/drawing/2014/main" id="{661A298D-14D1-54B2-E0B9-E6AD40619E83}"/>
              </a:ext>
            </a:extLst>
          </p:cNvPr>
          <p:cNvSpPr txBox="1">
            <a:spLocks/>
          </p:cNvSpPr>
          <p:nvPr/>
        </p:nvSpPr>
        <p:spPr>
          <a:xfrm>
            <a:off x="6162213" y="3971134"/>
            <a:ext cx="5192645" cy="54937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defRPr/>
            </a:pPr>
            <a:r>
              <a:rPr kumimoji="0" lang="en-US" sz="1600" b="1" i="0" u="none" strike="noStrike" kern="1200" cap="none" spc="0" normalizeH="0" baseline="0" noProof="0" dirty="0">
                <a:ln>
                  <a:noFill/>
                </a:ln>
                <a:effectLst/>
                <a:uLnTx/>
                <a:uFillTx/>
                <a:latin typeface="Gotham Book" pitchFamily="50" charset="0"/>
                <a:cs typeface="Gotham Book" pitchFamily="50" charset="0"/>
              </a:rPr>
              <a:t>Keri Barton</a:t>
            </a:r>
            <a:endParaRPr kumimoji="0" lang="en-US" sz="1600" b="1" i="1" u="none" strike="noStrike" kern="1200" cap="none" spc="0" normalizeH="0" baseline="0" noProof="0" dirty="0">
              <a:ln>
                <a:noFill/>
              </a:ln>
              <a:effectLst/>
              <a:uLnTx/>
              <a:uFillTx/>
              <a:latin typeface="Gotham Book" pitchFamily="50" charset="0"/>
              <a:cs typeface="Gotham Book" pitchFamily="50"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effectLst/>
                <a:uLnTx/>
                <a:uFillTx/>
                <a:latin typeface="Gotham Book" pitchFamily="50" charset="0"/>
                <a:cs typeface="Gotham Book" pitchFamily="50" charset="0"/>
              </a:rPr>
              <a:t>Susana Cordoba, Head of International Trade,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effectLst/>
                <a:uLnTx/>
                <a:uFillTx/>
                <a:latin typeface="Gotham Book" pitchFamily="50" charset="0"/>
                <a:cs typeface="Gotham Book" pitchFamily="50" charset="0"/>
              </a:rPr>
              <a:t>Subrahmaniam Krishnan-Harihara, </a:t>
            </a:r>
          </a:p>
        </p:txBody>
      </p:sp>
    </p:spTree>
    <p:extLst>
      <p:ext uri="{BB962C8B-B14F-4D97-AF65-F5344CB8AC3E}">
        <p14:creationId xmlns:p14="http://schemas.microsoft.com/office/powerpoint/2010/main" val="147605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87261A1F-0420-5090-3517-98BFCC871A03}"/>
              </a:ext>
            </a:extLst>
          </p:cNvPr>
          <p:cNvSpPr/>
          <p:nvPr/>
        </p:nvSpPr>
        <p:spPr>
          <a:xfrm>
            <a:off x="2549248" y="3243383"/>
            <a:ext cx="2030670" cy="371322"/>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818C01FF-875F-E2FC-4BE4-BB133952B020}"/>
              </a:ext>
            </a:extLst>
          </p:cNvPr>
          <p:cNvSpPr/>
          <p:nvPr/>
        </p:nvSpPr>
        <p:spPr>
          <a:xfrm>
            <a:off x="1054554" y="3720226"/>
            <a:ext cx="3525364" cy="696403"/>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0C801320-FE36-BE4A-6C85-45079DBB0F05}"/>
              </a:ext>
            </a:extLst>
          </p:cNvPr>
          <p:cNvSpPr/>
          <p:nvPr/>
        </p:nvSpPr>
        <p:spPr>
          <a:xfrm>
            <a:off x="1054555" y="3243383"/>
            <a:ext cx="1391761" cy="371322"/>
          </a:xfrm>
          <a:prstGeom prst="round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descr="A person smiling for a selfie&#10;&#10;Description automatically generated">
            <a:extLst>
              <a:ext uri="{FF2B5EF4-FFF2-40B4-BE49-F238E27FC236}">
                <a16:creationId xmlns:a16="http://schemas.microsoft.com/office/drawing/2014/main" id="{0661D342-2058-2886-A58E-EBD64AF67FCC}"/>
              </a:ext>
            </a:extLst>
          </p:cNvPr>
          <p:cNvPicPr>
            <a:picLocks noChangeAspect="1"/>
          </p:cNvPicPr>
          <p:nvPr/>
        </p:nvPicPr>
        <p:blipFill>
          <a:blip r:embed="rId3"/>
          <a:stretch>
            <a:fillRect/>
          </a:stretch>
        </p:blipFill>
        <p:spPr>
          <a:xfrm>
            <a:off x="5999511" y="406636"/>
            <a:ext cx="2232423" cy="2678907"/>
          </a:xfrm>
          <a:prstGeom prst="rect">
            <a:avLst/>
          </a:prstGeom>
        </p:spPr>
      </p:pic>
      <p:sp>
        <p:nvSpPr>
          <p:cNvPr id="12" name="TextBox 11">
            <a:extLst>
              <a:ext uri="{FF2B5EF4-FFF2-40B4-BE49-F238E27FC236}">
                <a16:creationId xmlns:a16="http://schemas.microsoft.com/office/drawing/2014/main" id="{F3DB0E27-119E-8E03-ABEB-BBDEFBEFE806}"/>
              </a:ext>
            </a:extLst>
          </p:cNvPr>
          <p:cNvSpPr txBox="1"/>
          <p:nvPr/>
        </p:nvSpPr>
        <p:spPr>
          <a:xfrm>
            <a:off x="8401792" y="989249"/>
            <a:ext cx="4720442" cy="1513679"/>
          </a:xfrm>
          <a:prstGeom prst="rect">
            <a:avLst/>
          </a:prstGeom>
        </p:spPr>
        <p:txBody>
          <a:bodyPr vert="horz" wrap="square" lIns="91440" tIns="36000" rIns="9144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Familjen Grotesk" pitchFamily="2" charset="0"/>
                <a:ea typeface="+mn-ea"/>
                <a:cs typeface="+mn-cs"/>
              </a:rPr>
              <a:t>Keri Barton,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5FFCF"/>
                </a:solidFill>
                <a:effectLst/>
                <a:uLnTx/>
                <a:uFillTx/>
                <a:latin typeface="Familjen Grotesk" pitchFamily="2" charset="0"/>
                <a:ea typeface="+mn-ea"/>
                <a:cs typeface="+mn-cs"/>
              </a:rPr>
              <a:t>Sales &amp; Marketing Director, WTA</a:t>
            </a:r>
          </a:p>
        </p:txBody>
      </p:sp>
      <p:sp>
        <p:nvSpPr>
          <p:cNvPr id="13" name="TextBox 12">
            <a:extLst>
              <a:ext uri="{FF2B5EF4-FFF2-40B4-BE49-F238E27FC236}">
                <a16:creationId xmlns:a16="http://schemas.microsoft.com/office/drawing/2014/main" id="{F87B8A4E-7D40-1FB1-CFEE-93256EBD77DE}"/>
              </a:ext>
            </a:extLst>
          </p:cNvPr>
          <p:cNvSpPr txBox="1"/>
          <p:nvPr/>
        </p:nvSpPr>
        <p:spPr>
          <a:xfrm>
            <a:off x="1054554" y="2747871"/>
            <a:ext cx="4732317" cy="344128"/>
          </a:xfrm>
          <a:prstGeom prst="rect">
            <a:avLst/>
          </a:prstGeom>
        </p:spPr>
        <p:txBody>
          <a:bodyPr vert="horz" wrap="square" lIns="91440" tIns="36000" rIns="9144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Familjen Grotesk" pitchFamily="2" charset="0"/>
                <a:ea typeface="+mn-ea"/>
                <a:cs typeface="+mn-cs"/>
              </a:rPr>
              <a:t>My 3 passions in life:</a:t>
            </a:r>
          </a:p>
        </p:txBody>
      </p:sp>
      <p:sp>
        <p:nvSpPr>
          <p:cNvPr id="6" name="TextBox 5">
            <a:extLst>
              <a:ext uri="{FF2B5EF4-FFF2-40B4-BE49-F238E27FC236}">
                <a16:creationId xmlns:a16="http://schemas.microsoft.com/office/drawing/2014/main" id="{BC4F716A-66EA-4D57-2E39-DC5F5992F19E}"/>
              </a:ext>
            </a:extLst>
          </p:cNvPr>
          <p:cNvSpPr txBox="1"/>
          <p:nvPr/>
        </p:nvSpPr>
        <p:spPr>
          <a:xfrm>
            <a:off x="1054555" y="3248022"/>
            <a:ext cx="1641231" cy="313350"/>
          </a:xfrm>
          <a:prstGeom prst="rect">
            <a:avLst/>
          </a:prstGeom>
        </p:spPr>
        <p:txBody>
          <a:bodyPr vert="horz" wrap="square" lIns="91440" tIns="36000" rIns="9144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33335"/>
                </a:solidFill>
                <a:effectLst/>
                <a:uLnTx/>
                <a:uFillTx/>
                <a:latin typeface="Familjen Grotesk" pitchFamily="2" charset="0"/>
                <a:ea typeface="+mn-ea"/>
                <a:cs typeface="+mn-cs"/>
              </a:rPr>
              <a:t>My children</a:t>
            </a:r>
          </a:p>
        </p:txBody>
      </p:sp>
      <p:sp>
        <p:nvSpPr>
          <p:cNvPr id="8" name="TextBox 7">
            <a:extLst>
              <a:ext uri="{FF2B5EF4-FFF2-40B4-BE49-F238E27FC236}">
                <a16:creationId xmlns:a16="http://schemas.microsoft.com/office/drawing/2014/main" id="{7123895C-8444-7C09-BA73-82E74E029667}"/>
              </a:ext>
            </a:extLst>
          </p:cNvPr>
          <p:cNvSpPr txBox="1"/>
          <p:nvPr/>
        </p:nvSpPr>
        <p:spPr>
          <a:xfrm>
            <a:off x="2549248" y="3243734"/>
            <a:ext cx="3358662" cy="313350"/>
          </a:xfrm>
          <a:prstGeom prst="rect">
            <a:avLst/>
          </a:prstGeom>
        </p:spPr>
        <p:txBody>
          <a:bodyPr vert="horz" wrap="square" lIns="91440" tIns="36000" rIns="9144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33335"/>
                </a:solidFill>
                <a:effectLst/>
                <a:uLnTx/>
                <a:uFillTx/>
                <a:latin typeface="Familjen Grotesk" pitchFamily="2" charset="0"/>
                <a:ea typeface="+mn-ea"/>
                <a:cs typeface="+mn-cs"/>
              </a:rPr>
              <a:t>Manchester United</a:t>
            </a:r>
          </a:p>
        </p:txBody>
      </p:sp>
      <p:sp>
        <p:nvSpPr>
          <p:cNvPr id="9" name="TextBox 8">
            <a:extLst>
              <a:ext uri="{FF2B5EF4-FFF2-40B4-BE49-F238E27FC236}">
                <a16:creationId xmlns:a16="http://schemas.microsoft.com/office/drawing/2014/main" id="{95B56B4A-BFC6-3C8C-F644-0307A25CDD34}"/>
              </a:ext>
            </a:extLst>
          </p:cNvPr>
          <p:cNvSpPr txBox="1"/>
          <p:nvPr/>
        </p:nvSpPr>
        <p:spPr>
          <a:xfrm>
            <a:off x="1069246" y="3773095"/>
            <a:ext cx="3525363" cy="590349"/>
          </a:xfrm>
          <a:prstGeom prst="rect">
            <a:avLst/>
          </a:prstGeom>
        </p:spPr>
        <p:txBody>
          <a:bodyPr vert="horz" wrap="square" lIns="91440" tIns="36000" rIns="9144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33335"/>
                </a:solidFill>
                <a:effectLst/>
                <a:uLnTx/>
                <a:uFillTx/>
                <a:latin typeface="Familjen Grotesk" pitchFamily="2" charset="0"/>
                <a:ea typeface="+mn-ea"/>
                <a:cs typeface="+mn-cs"/>
              </a:rPr>
              <a:t>Assisting UK businesses with their international logistics strategy.</a:t>
            </a:r>
          </a:p>
        </p:txBody>
      </p:sp>
      <p:sp>
        <p:nvSpPr>
          <p:cNvPr id="15" name="TextBox 14">
            <a:extLst>
              <a:ext uri="{FF2B5EF4-FFF2-40B4-BE49-F238E27FC236}">
                <a16:creationId xmlns:a16="http://schemas.microsoft.com/office/drawing/2014/main" id="{042BA134-F5A1-2115-B28B-27D7DE52CCBE}"/>
              </a:ext>
            </a:extLst>
          </p:cNvPr>
          <p:cNvSpPr txBox="1"/>
          <p:nvPr/>
        </p:nvSpPr>
        <p:spPr>
          <a:xfrm>
            <a:off x="1054554" y="1050804"/>
            <a:ext cx="4466492" cy="1390568"/>
          </a:xfrm>
          <a:prstGeom prst="rect">
            <a:avLst/>
          </a:prstGeom>
        </p:spPr>
        <p:txBody>
          <a:bodyPr vert="horz" wrap="square" lIns="91440" tIns="36000" rIns="9144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Familjen Grotesk" pitchFamily="2" charset="0"/>
                <a:ea typeface="+mn-ea"/>
                <a:cs typeface="+mn-cs"/>
              </a:rPr>
              <a:t>About me (from our website)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Familjen Grotesk" pitchFamily="2" charset="0"/>
                <a:ea typeface="+mn-ea"/>
                <a:cs typeface="+mn-cs"/>
              </a:rPr>
              <a:t>Keri is dedicated to ensuring our customers' experience, service and communications with WTA remain market leading, and through innovation continues to set the benchmark for customer service and product innovation in logistics.</a:t>
            </a:r>
          </a:p>
        </p:txBody>
      </p:sp>
    </p:spTree>
    <p:extLst>
      <p:ext uri="{BB962C8B-B14F-4D97-AF65-F5344CB8AC3E}">
        <p14:creationId xmlns:p14="http://schemas.microsoft.com/office/powerpoint/2010/main" val="2040397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9280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480D7B0-E607-4DF6-0C2C-E522EBF84414}"/>
              </a:ext>
            </a:extLst>
          </p:cNvPr>
          <p:cNvSpPr>
            <a:spLocks noGrp="1"/>
          </p:cNvSpPr>
          <p:nvPr>
            <p:ph type="body" sz="quarter" idx="23"/>
          </p:nvPr>
        </p:nvSpPr>
        <p:spPr/>
        <p:txBody>
          <a:bodyPr/>
          <a:lstStyle/>
          <a:p>
            <a:endParaRPr lang="en-GB" dirty="0"/>
          </a:p>
        </p:txBody>
      </p:sp>
      <p:sp>
        <p:nvSpPr>
          <p:cNvPr id="12" name="Text Placeholder 11">
            <a:extLst>
              <a:ext uri="{FF2B5EF4-FFF2-40B4-BE49-F238E27FC236}">
                <a16:creationId xmlns:a16="http://schemas.microsoft.com/office/drawing/2014/main" id="{7E07DDD7-782D-8E81-925E-DB90CDC17062}"/>
              </a:ext>
            </a:extLst>
          </p:cNvPr>
          <p:cNvSpPr>
            <a:spLocks noGrp="1"/>
          </p:cNvSpPr>
          <p:nvPr>
            <p:ph type="body" sz="quarter" idx="24"/>
          </p:nvPr>
        </p:nvSpPr>
        <p:spPr>
          <a:xfrm>
            <a:off x="734735" y="1256115"/>
            <a:ext cx="4525072" cy="1280005"/>
          </a:xfrm>
        </p:spPr>
        <p:txBody>
          <a:bodyPr/>
          <a:lstStyle/>
          <a:p>
            <a:r>
              <a:rPr lang="en-GB" dirty="0"/>
              <a:t>Recap</a:t>
            </a:r>
            <a:r>
              <a:rPr lang="en-GB" dirty="0">
                <a:solidFill>
                  <a:srgbClr val="14F5C7"/>
                </a:solidFill>
              </a:rPr>
              <a:t>.</a:t>
            </a:r>
          </a:p>
        </p:txBody>
      </p:sp>
      <p:pic>
        <p:nvPicPr>
          <p:cNvPr id="20" name="Picture 19" descr="A map of the world&#10;&#10;Description automatically generated">
            <a:extLst>
              <a:ext uri="{FF2B5EF4-FFF2-40B4-BE49-F238E27FC236}">
                <a16:creationId xmlns:a16="http://schemas.microsoft.com/office/drawing/2014/main" id="{6F8E8715-B6F3-5605-B87E-6B9CB106FE34}"/>
              </a:ext>
            </a:extLst>
          </p:cNvPr>
          <p:cNvPicPr>
            <a:picLocks noChangeAspect="1"/>
          </p:cNvPicPr>
          <p:nvPr/>
        </p:nvPicPr>
        <p:blipFill>
          <a:blip r:embed="rId3"/>
          <a:stretch>
            <a:fillRect/>
          </a:stretch>
        </p:blipFill>
        <p:spPr>
          <a:xfrm>
            <a:off x="6794495" y="677707"/>
            <a:ext cx="3632818" cy="4499934"/>
          </a:xfrm>
          <a:prstGeom prst="rect">
            <a:avLst/>
          </a:prstGeom>
        </p:spPr>
      </p:pic>
      <p:sp>
        <p:nvSpPr>
          <p:cNvPr id="21" name="TextBox 20">
            <a:extLst>
              <a:ext uri="{FF2B5EF4-FFF2-40B4-BE49-F238E27FC236}">
                <a16:creationId xmlns:a16="http://schemas.microsoft.com/office/drawing/2014/main" id="{85DBC29B-58F2-D3EC-5ECB-02C2A39411DB}"/>
              </a:ext>
            </a:extLst>
          </p:cNvPr>
          <p:cNvSpPr txBox="1"/>
          <p:nvPr/>
        </p:nvSpPr>
        <p:spPr>
          <a:xfrm>
            <a:off x="734735" y="2112176"/>
            <a:ext cx="4540827" cy="4278094"/>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33335"/>
                </a:solidFill>
                <a:effectLst/>
                <a:uLnTx/>
                <a:uFillTx/>
                <a:latin typeface="Familjen Grotesk" pitchFamily="2" charset="0"/>
                <a:ea typeface="+mn-ea"/>
                <a:cs typeface="+mn-cs"/>
              </a:rPr>
              <a:t>All major carriers </a:t>
            </a:r>
            <a:r>
              <a:rPr kumimoji="0" lang="en-GB" sz="1600" b="1" i="0" u="none" strike="noStrike" kern="1200" cap="none" spc="0" normalizeH="0" baseline="0" noProof="0" dirty="0">
                <a:ln>
                  <a:noFill/>
                </a:ln>
                <a:solidFill>
                  <a:srgbClr val="5E41F9"/>
                </a:solidFill>
                <a:effectLst/>
                <a:uLnTx/>
                <a:uFillTx/>
                <a:latin typeface="Familjen Grotesk" pitchFamily="2" charset="0"/>
                <a:ea typeface="+mn-ea"/>
                <a:cs typeface="+mn-cs"/>
              </a:rPr>
              <a:t>avoiding the Red Sea</a:t>
            </a:r>
            <a:r>
              <a:rPr kumimoji="0" lang="en-GB" sz="1600" b="0" i="0" u="none" strike="noStrike" kern="1200" cap="none" spc="0" normalizeH="0" baseline="0" noProof="0" dirty="0">
                <a:ln>
                  <a:noFill/>
                </a:ln>
                <a:solidFill>
                  <a:srgbClr val="5E41F9"/>
                </a:solidFill>
                <a:effectLst/>
                <a:uLnTx/>
                <a:uFillTx/>
                <a:latin typeface="Familjen Grotesk" pitchFamily="2" charset="0"/>
                <a:ea typeface="+mn-ea"/>
                <a:cs typeface="+mn-cs"/>
              </a:rPr>
              <a:t> </a:t>
            </a:r>
            <a:r>
              <a:rPr kumimoji="0" lang="en-GB" sz="1600" b="0" i="0" u="none" strike="noStrike" kern="1200" cap="none" spc="0" normalizeH="0" baseline="0" noProof="0" dirty="0">
                <a:ln>
                  <a:noFill/>
                </a:ln>
                <a:solidFill>
                  <a:srgbClr val="333335"/>
                </a:solidFill>
                <a:effectLst/>
                <a:uLnTx/>
                <a:uFillTx/>
                <a:latin typeface="Familjen Grotesk" pitchFamily="2" charset="0"/>
                <a:ea typeface="+mn-ea"/>
                <a:cs typeface="+mn-cs"/>
              </a:rPr>
              <a:t>for safety reasons.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333335"/>
              </a:solidFill>
              <a:effectLst/>
              <a:uLnTx/>
              <a:uFillTx/>
              <a:latin typeface="Familjen Grotesk"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5E41F9"/>
                </a:solidFill>
                <a:effectLst/>
                <a:uLnTx/>
                <a:uFillTx/>
                <a:latin typeface="Familjen Grotesk" pitchFamily="2" charset="0"/>
                <a:ea typeface="+mn-ea"/>
                <a:cs typeface="+mn-cs"/>
              </a:rPr>
              <a:t>Massive increase </a:t>
            </a:r>
            <a:r>
              <a:rPr kumimoji="0" lang="en-GB" sz="1600" b="0" i="0" u="none" strike="noStrike" kern="1200" cap="none" spc="0" normalizeH="0" baseline="0" noProof="0" dirty="0">
                <a:ln>
                  <a:noFill/>
                </a:ln>
                <a:solidFill>
                  <a:srgbClr val="333335"/>
                </a:solidFill>
                <a:effectLst/>
                <a:uLnTx/>
                <a:uFillTx/>
                <a:latin typeface="Familjen Grotesk" pitchFamily="2" charset="0"/>
                <a:ea typeface="+mn-ea"/>
                <a:cs typeface="+mn-cs"/>
              </a:rPr>
              <a:t>in short term </a:t>
            </a:r>
            <a:r>
              <a:rPr kumimoji="0" lang="en-GB" sz="1600" b="1" i="0" u="none" strike="noStrike" kern="1200" cap="none" spc="0" normalizeH="0" baseline="0" noProof="0" dirty="0">
                <a:ln>
                  <a:noFill/>
                </a:ln>
                <a:solidFill>
                  <a:srgbClr val="5E41F9"/>
                </a:solidFill>
                <a:effectLst/>
                <a:uLnTx/>
                <a:uFillTx/>
                <a:latin typeface="Familjen Grotesk" pitchFamily="2" charset="0"/>
                <a:ea typeface="+mn-ea"/>
                <a:cs typeface="+mn-cs"/>
              </a:rPr>
              <a:t>freight rates</a:t>
            </a:r>
            <a:r>
              <a:rPr kumimoji="0" lang="en-GB" sz="1600" b="0" i="0" u="none" strike="noStrike" kern="1200" cap="none" spc="0" normalizeH="0" baseline="0" noProof="0" dirty="0">
                <a:ln>
                  <a:noFill/>
                </a:ln>
                <a:solidFill>
                  <a:srgbClr val="333335"/>
                </a:solidFill>
                <a:effectLst/>
                <a:uLnTx/>
                <a:uFillTx/>
                <a:latin typeface="Familjen Grotesk" pitchFamily="2" charset="0"/>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333335"/>
              </a:solidFill>
              <a:effectLst/>
              <a:uLnTx/>
              <a:uFillTx/>
              <a:latin typeface="Familjen Grotesk"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5E41F9"/>
                </a:solidFill>
                <a:effectLst/>
                <a:uLnTx/>
                <a:uFillTx/>
                <a:latin typeface="Familjen Grotesk" pitchFamily="2" charset="0"/>
                <a:ea typeface="+mn-ea"/>
                <a:cs typeface="+mn-cs"/>
              </a:rPr>
              <a:t>20% of global trade </a:t>
            </a:r>
            <a:r>
              <a:rPr kumimoji="0" lang="en-GB" sz="1600" b="0" i="0" u="none" strike="noStrike" kern="1200" cap="none" spc="0" normalizeH="0" baseline="0" noProof="0" dirty="0">
                <a:ln>
                  <a:noFill/>
                </a:ln>
                <a:solidFill>
                  <a:srgbClr val="333335"/>
                </a:solidFill>
                <a:effectLst/>
                <a:uLnTx/>
                <a:uFillTx/>
                <a:latin typeface="Familjen Grotesk" pitchFamily="2" charset="0"/>
                <a:ea typeface="+mn-ea"/>
                <a:cs typeface="+mn-cs"/>
              </a:rPr>
              <a:t>flows through region.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333335"/>
              </a:solidFill>
              <a:effectLst/>
              <a:uLnTx/>
              <a:uFillTx/>
              <a:latin typeface="Familjen Grotesk"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5E41F9"/>
                </a:solidFill>
                <a:effectLst/>
                <a:uLnTx/>
                <a:uFillTx/>
                <a:latin typeface="Familjen Grotesk" pitchFamily="2" charset="0"/>
                <a:ea typeface="+mn-ea"/>
                <a:cs typeface="+mn-cs"/>
              </a:rPr>
              <a:t>Adds 10-15 days </a:t>
            </a:r>
            <a:r>
              <a:rPr kumimoji="0" lang="en-GB" sz="1600" b="0" i="0" u="none" strike="noStrike" kern="1200" cap="none" spc="0" normalizeH="0" baseline="0" noProof="0" dirty="0">
                <a:ln>
                  <a:noFill/>
                </a:ln>
                <a:solidFill>
                  <a:srgbClr val="333335"/>
                </a:solidFill>
                <a:effectLst/>
                <a:uLnTx/>
                <a:uFillTx/>
                <a:latin typeface="Familjen Grotesk" pitchFamily="2" charset="0"/>
                <a:ea typeface="+mn-ea"/>
                <a:cs typeface="+mn-cs"/>
              </a:rPr>
              <a:t>onto transit times from China – Europe. Increased floating inventory.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333335"/>
              </a:solidFill>
              <a:effectLst/>
              <a:uLnTx/>
              <a:uFillTx/>
              <a:latin typeface="Familjen Grotesk"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33335"/>
                </a:solidFill>
                <a:effectLst/>
                <a:uLnTx/>
                <a:uFillTx/>
                <a:latin typeface="Familjen Grotesk" pitchFamily="2" charset="0"/>
                <a:ea typeface="+mn-ea"/>
                <a:cs typeface="+mn-cs"/>
              </a:rPr>
              <a:t>Schedules knocked off-sync. </a:t>
            </a:r>
            <a:r>
              <a:rPr kumimoji="0" lang="en-GB" sz="1600" b="1" i="0" u="none" strike="noStrike" kern="1200" cap="none" spc="0" normalizeH="0" baseline="0" noProof="0" dirty="0">
                <a:ln>
                  <a:noFill/>
                </a:ln>
                <a:solidFill>
                  <a:srgbClr val="5E41F9"/>
                </a:solidFill>
                <a:effectLst/>
                <a:uLnTx/>
                <a:uFillTx/>
                <a:latin typeface="Familjen Grotesk" pitchFamily="2" charset="0"/>
                <a:ea typeface="+mn-ea"/>
                <a:cs typeface="+mn-cs"/>
              </a:rPr>
              <a:t>Delays and surcharges</a:t>
            </a:r>
            <a:r>
              <a:rPr kumimoji="0" lang="en-GB" sz="1600" b="0" i="0" u="none" strike="noStrike" kern="1200" cap="none" spc="0" normalizeH="0" baseline="0" noProof="0" dirty="0">
                <a:ln>
                  <a:noFill/>
                </a:ln>
                <a:solidFill>
                  <a:srgbClr val="5E41F9"/>
                </a:solidFill>
                <a:effectLst/>
                <a:uLnTx/>
                <a:uFillTx/>
                <a:latin typeface="Familjen Grotesk" pitchFamily="2" charset="0"/>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333335"/>
              </a:solidFill>
              <a:effectLst/>
              <a:uLnTx/>
              <a:uFillTx/>
              <a:latin typeface="Familjen Grotesk"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5E41F9"/>
                </a:solidFill>
                <a:effectLst/>
                <a:uLnTx/>
                <a:uFillTx/>
                <a:latin typeface="Familjen Grotesk" pitchFamily="2" charset="0"/>
                <a:ea typeface="+mn-ea"/>
                <a:cs typeface="+mn-cs"/>
              </a:rPr>
              <a:t>1.5-2 million </a:t>
            </a:r>
            <a:r>
              <a:rPr kumimoji="0" lang="en-GB" sz="1600" b="1" i="0" u="none" strike="noStrike" kern="1200" cap="none" spc="0" normalizeH="0" baseline="0" noProof="0" dirty="0" err="1">
                <a:ln>
                  <a:noFill/>
                </a:ln>
                <a:solidFill>
                  <a:srgbClr val="5E41F9"/>
                </a:solidFill>
                <a:effectLst/>
                <a:uLnTx/>
                <a:uFillTx/>
                <a:latin typeface="Familjen Grotesk" pitchFamily="2" charset="0"/>
                <a:ea typeface="+mn-ea"/>
                <a:cs typeface="+mn-cs"/>
              </a:rPr>
              <a:t>teu</a:t>
            </a:r>
            <a:r>
              <a:rPr kumimoji="0" lang="en-GB" sz="1600" b="1" i="0" u="none" strike="noStrike" kern="1200" cap="none" spc="0" normalizeH="0" baseline="0" noProof="0" dirty="0">
                <a:ln>
                  <a:noFill/>
                </a:ln>
                <a:solidFill>
                  <a:srgbClr val="5E41F9"/>
                </a:solidFill>
                <a:effectLst/>
                <a:uLnTx/>
                <a:uFillTx/>
                <a:latin typeface="Familjen Grotesk" pitchFamily="2" charset="0"/>
                <a:ea typeface="+mn-ea"/>
                <a:cs typeface="+mn-cs"/>
              </a:rPr>
              <a:t> </a:t>
            </a:r>
            <a:r>
              <a:rPr kumimoji="0" lang="en-GB" sz="1600" b="0" i="0" u="none" strike="noStrike" kern="1200" cap="none" spc="0" normalizeH="0" baseline="0" noProof="0" dirty="0">
                <a:ln>
                  <a:noFill/>
                </a:ln>
                <a:solidFill>
                  <a:srgbClr val="333335"/>
                </a:solidFill>
                <a:effectLst/>
                <a:uLnTx/>
                <a:uFillTx/>
                <a:latin typeface="Familjen Grotesk" pitchFamily="2" charset="0"/>
                <a:ea typeface="+mn-ea"/>
                <a:cs typeface="+mn-cs"/>
              </a:rPr>
              <a:t>effectively taken out the market.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333335"/>
              </a:solidFill>
              <a:effectLst/>
              <a:uLnTx/>
              <a:uFillTx/>
              <a:latin typeface="Familjen Grotesk" pitchFamily="2"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1" i="0" u="none" strike="noStrike" kern="1200" cap="none" spc="0" normalizeH="0" baseline="0" noProof="0" dirty="0">
                <a:ln>
                  <a:noFill/>
                </a:ln>
                <a:solidFill>
                  <a:srgbClr val="5E41F9"/>
                </a:solidFill>
                <a:effectLst/>
                <a:uLnTx/>
                <a:uFillTx/>
                <a:latin typeface="Familjen Grotesk" pitchFamily="2" charset="0"/>
                <a:ea typeface="+mn-ea"/>
                <a:cs typeface="+mn-cs"/>
              </a:rPr>
              <a:t>Chinese New Year </a:t>
            </a:r>
            <a:r>
              <a:rPr kumimoji="0" lang="en-GB" sz="1600" b="0" i="0" u="none" strike="noStrike" kern="1200" cap="none" spc="0" normalizeH="0" baseline="0" noProof="0" dirty="0">
                <a:ln>
                  <a:noFill/>
                </a:ln>
                <a:solidFill>
                  <a:srgbClr val="333335"/>
                </a:solidFill>
                <a:effectLst/>
                <a:uLnTx/>
                <a:uFillTx/>
                <a:latin typeface="Familjen Grotesk" pitchFamily="2" charset="0"/>
                <a:ea typeface="+mn-ea"/>
                <a:cs typeface="+mn-cs"/>
              </a:rPr>
              <a:t>intensified issues.</a:t>
            </a:r>
          </a:p>
        </p:txBody>
      </p:sp>
      <p:sp>
        <p:nvSpPr>
          <p:cNvPr id="2" name="Rectangle: Rounded Corners 1">
            <a:extLst>
              <a:ext uri="{FF2B5EF4-FFF2-40B4-BE49-F238E27FC236}">
                <a16:creationId xmlns:a16="http://schemas.microsoft.com/office/drawing/2014/main" id="{59C16637-CE8E-E0F4-6DF9-B55369D09F12}"/>
              </a:ext>
            </a:extLst>
          </p:cNvPr>
          <p:cNvSpPr/>
          <p:nvPr/>
        </p:nvSpPr>
        <p:spPr>
          <a:xfrm>
            <a:off x="6881751" y="5337958"/>
            <a:ext cx="3437906" cy="88471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FFFFFF"/>
              </a:solidFill>
              <a:effectLst/>
              <a:uLnTx/>
              <a:uFillTx/>
              <a:latin typeface="Familjen Grotesk" pitchFamily="2" charset="0"/>
              <a:ea typeface="+mn-ea"/>
              <a:cs typeface="+mn-cs"/>
            </a:endParaRPr>
          </a:p>
        </p:txBody>
      </p:sp>
      <p:sp>
        <p:nvSpPr>
          <p:cNvPr id="3" name="TextBox 2">
            <a:extLst>
              <a:ext uri="{FF2B5EF4-FFF2-40B4-BE49-F238E27FC236}">
                <a16:creationId xmlns:a16="http://schemas.microsoft.com/office/drawing/2014/main" id="{D7F75BA8-A61C-4A22-E7C3-3506CD11ADF2}"/>
              </a:ext>
            </a:extLst>
          </p:cNvPr>
          <p:cNvSpPr txBox="1"/>
          <p:nvPr/>
        </p:nvSpPr>
        <p:spPr>
          <a:xfrm>
            <a:off x="9191502" y="6222670"/>
            <a:ext cx="1407226" cy="251795"/>
          </a:xfrm>
          <a:prstGeom prst="rect">
            <a:avLst/>
          </a:prstGeom>
        </p:spPr>
        <p:txBody>
          <a:bodyPr vert="horz" wrap="square" lIns="91440" tIns="36000" rIns="9144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333335"/>
                </a:solidFill>
                <a:effectLst/>
                <a:uLnTx/>
                <a:uFillTx/>
                <a:latin typeface="Familjen Grotesk" pitchFamily="2" charset="0"/>
                <a:ea typeface="+mn-ea"/>
                <a:cs typeface="+mn-cs"/>
              </a:rPr>
              <a:t>Source: BCC</a:t>
            </a:r>
          </a:p>
        </p:txBody>
      </p:sp>
      <p:sp>
        <p:nvSpPr>
          <p:cNvPr id="4" name="TextBox 3">
            <a:extLst>
              <a:ext uri="{FF2B5EF4-FFF2-40B4-BE49-F238E27FC236}">
                <a16:creationId xmlns:a16="http://schemas.microsoft.com/office/drawing/2014/main" id="{9889E46B-820D-D91D-1266-AB86F9DED2E4}"/>
              </a:ext>
            </a:extLst>
          </p:cNvPr>
          <p:cNvSpPr txBox="1"/>
          <p:nvPr/>
        </p:nvSpPr>
        <p:spPr>
          <a:xfrm>
            <a:off x="7090862" y="5330118"/>
            <a:ext cx="3040083" cy="775015"/>
          </a:xfrm>
          <a:prstGeom prst="rect">
            <a:avLst/>
          </a:prstGeom>
        </p:spPr>
        <p:txBody>
          <a:bodyPr vert="horz" wrap="square" lIns="91440" tIns="36000" rIns="9144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5FFCF"/>
                </a:solidFill>
                <a:effectLst/>
                <a:uLnTx/>
                <a:uFillTx/>
                <a:latin typeface="Familjen Grotesk" pitchFamily="2" charset="0"/>
                <a:ea typeface="+mn-ea"/>
                <a:cs typeface="+mn-cs"/>
              </a:rPr>
              <a:t>37% </a:t>
            </a:r>
            <a:r>
              <a:rPr kumimoji="0" lang="en-GB" sz="1600" b="1" i="0" u="none" strike="noStrike" kern="1200" cap="none" spc="0" normalizeH="0" baseline="0" noProof="0" dirty="0">
                <a:ln>
                  <a:noFill/>
                </a:ln>
                <a:solidFill>
                  <a:srgbClr val="FFFFFF"/>
                </a:solidFill>
                <a:effectLst/>
                <a:uLnTx/>
                <a:uFillTx/>
                <a:latin typeface="Familjen Grotesk" pitchFamily="2" charset="0"/>
                <a:ea typeface="+mn-ea"/>
                <a:cs typeface="+mn-cs"/>
              </a:rPr>
              <a:t>of surveyed firms say they’ve been impacted.</a:t>
            </a:r>
            <a:endParaRPr kumimoji="0" lang="en-GB" sz="2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4172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ED57E43C-EAAC-C179-E411-54F4987FFFE2}"/>
              </a:ext>
            </a:extLst>
          </p:cNvPr>
          <p:cNvSpPr>
            <a:spLocks noGrp="1"/>
          </p:cNvSpPr>
          <p:nvPr>
            <p:ph type="body" sz="quarter" idx="25"/>
          </p:nvPr>
        </p:nvSpPr>
        <p:spPr>
          <a:xfrm>
            <a:off x="178130" y="719641"/>
            <a:ext cx="9111130" cy="1280005"/>
          </a:xfrm>
        </p:spPr>
        <p:txBody>
          <a:bodyPr/>
          <a:lstStyle/>
          <a:p>
            <a:r>
              <a:rPr lang="en-GB" dirty="0"/>
              <a:t>Red Sea Crisis Economic Impact</a:t>
            </a:r>
            <a:r>
              <a:rPr lang="en-GB" dirty="0">
                <a:solidFill>
                  <a:srgbClr val="14F5C7"/>
                </a:solidFill>
              </a:rPr>
              <a:t>.</a:t>
            </a:r>
          </a:p>
        </p:txBody>
      </p:sp>
      <p:sp>
        <p:nvSpPr>
          <p:cNvPr id="25" name="Text Placeholder 24">
            <a:extLst>
              <a:ext uri="{FF2B5EF4-FFF2-40B4-BE49-F238E27FC236}">
                <a16:creationId xmlns:a16="http://schemas.microsoft.com/office/drawing/2014/main" id="{6B4E18A7-E91B-9F57-F43D-97239545713E}"/>
              </a:ext>
            </a:extLst>
          </p:cNvPr>
          <p:cNvSpPr>
            <a:spLocks noGrp="1"/>
          </p:cNvSpPr>
          <p:nvPr>
            <p:ph type="body" sz="quarter" idx="30"/>
          </p:nvPr>
        </p:nvSpPr>
        <p:spPr>
          <a:xfrm>
            <a:off x="7110806" y="1686296"/>
            <a:ext cx="4623363" cy="4197927"/>
          </a:xfrm>
        </p:spPr>
        <p:txBody>
          <a:bodyPr/>
          <a:lstStyle/>
          <a:p>
            <a:pPr marL="285750" indent="-285750">
              <a:lnSpc>
                <a:spcPct val="100000"/>
              </a:lnSpc>
              <a:buFont typeface="Arial" panose="020B0604020202020204" pitchFamily="34" charset="0"/>
              <a:buChar char="•"/>
            </a:pPr>
            <a:r>
              <a:rPr lang="en-GB" sz="1600" b="1" dirty="0"/>
              <a:t>Diversion widely anticipated </a:t>
            </a:r>
            <a:r>
              <a:rPr lang="en-GB" sz="1600" dirty="0"/>
              <a:t>to be in place for the long term.</a:t>
            </a:r>
          </a:p>
          <a:p>
            <a:pPr>
              <a:lnSpc>
                <a:spcPct val="100000"/>
              </a:lnSpc>
            </a:pPr>
            <a:r>
              <a:rPr lang="en-GB" sz="400" dirty="0"/>
              <a:t>    </a:t>
            </a:r>
          </a:p>
          <a:p>
            <a:pPr marL="285750" indent="-285750">
              <a:lnSpc>
                <a:spcPct val="100000"/>
              </a:lnSpc>
              <a:buFont typeface="Arial" panose="020B0604020202020204" pitchFamily="34" charset="0"/>
              <a:buChar char="•"/>
            </a:pPr>
            <a:r>
              <a:rPr lang="en-GB" sz="1600" b="1" dirty="0"/>
              <a:t>Higher and unpredictable freight costs </a:t>
            </a:r>
            <a:r>
              <a:rPr lang="en-GB" sz="1600" dirty="0"/>
              <a:t>are providing inflationary pressure, </a:t>
            </a:r>
            <a:r>
              <a:rPr lang="en-GB" sz="1600" b="1" dirty="0"/>
              <a:t>estimated to be 0.4%</a:t>
            </a:r>
            <a:r>
              <a:rPr lang="en-GB" sz="1600" dirty="0"/>
              <a:t>.</a:t>
            </a:r>
          </a:p>
          <a:p>
            <a:pPr>
              <a:lnSpc>
                <a:spcPct val="100000"/>
              </a:lnSpc>
            </a:pPr>
            <a:r>
              <a:rPr lang="en-GB" sz="800" dirty="0"/>
              <a:t> </a:t>
            </a:r>
            <a:endParaRPr lang="en-GB" sz="1600" dirty="0"/>
          </a:p>
          <a:p>
            <a:pPr marL="285750" indent="-285750">
              <a:lnSpc>
                <a:spcPct val="100000"/>
              </a:lnSpc>
              <a:buFont typeface="Arial" panose="020B0604020202020204" pitchFamily="34" charset="0"/>
              <a:buChar char="•"/>
            </a:pPr>
            <a:r>
              <a:rPr lang="en-GB" sz="1600" dirty="0"/>
              <a:t>Oil price trending upwards since mid-December.</a:t>
            </a:r>
          </a:p>
          <a:p>
            <a:pPr>
              <a:lnSpc>
                <a:spcPct val="100000"/>
              </a:lnSpc>
            </a:pPr>
            <a:r>
              <a:rPr lang="en-GB" sz="400" dirty="0"/>
              <a:t>    </a:t>
            </a:r>
          </a:p>
          <a:p>
            <a:pPr marL="285750" indent="-285750">
              <a:lnSpc>
                <a:spcPct val="100000"/>
              </a:lnSpc>
              <a:buFont typeface="Arial" panose="020B0604020202020204" pitchFamily="34" charset="0"/>
              <a:buChar char="•"/>
            </a:pPr>
            <a:r>
              <a:rPr lang="en-GB" sz="1600" dirty="0"/>
              <a:t>Road haulage sector </a:t>
            </a:r>
            <a:r>
              <a:rPr lang="en-GB" sz="1600" b="1" dirty="0"/>
              <a:t>passing increased fuel costs to businesses.</a:t>
            </a:r>
            <a:endParaRPr lang="en-GB" sz="1600" dirty="0"/>
          </a:p>
          <a:p>
            <a:pPr>
              <a:lnSpc>
                <a:spcPct val="100000"/>
              </a:lnSpc>
            </a:pPr>
            <a:endParaRPr lang="en-GB" sz="400" dirty="0"/>
          </a:p>
          <a:p>
            <a:pPr marL="285750" indent="-285750">
              <a:lnSpc>
                <a:spcPct val="100000"/>
              </a:lnSpc>
              <a:buFont typeface="Arial" panose="020B0604020202020204" pitchFamily="34" charset="0"/>
              <a:buChar char="•"/>
            </a:pPr>
            <a:r>
              <a:rPr lang="en-GB" sz="1600" b="1" dirty="0"/>
              <a:t>Air freight demand and rates on the increase</a:t>
            </a:r>
            <a:r>
              <a:rPr lang="en-GB" sz="1600" dirty="0"/>
              <a:t>.</a:t>
            </a:r>
          </a:p>
          <a:p>
            <a:pPr>
              <a:lnSpc>
                <a:spcPct val="100000"/>
              </a:lnSpc>
            </a:pPr>
            <a:r>
              <a:rPr lang="en-GB" sz="400" dirty="0"/>
              <a:t> </a:t>
            </a:r>
          </a:p>
          <a:p>
            <a:pPr marL="285750" indent="-285750">
              <a:lnSpc>
                <a:spcPct val="100000"/>
              </a:lnSpc>
              <a:buFont typeface="Arial" panose="020B0604020202020204" pitchFamily="34" charset="0"/>
              <a:buChar char="•"/>
            </a:pPr>
            <a:r>
              <a:rPr lang="en-GB" sz="1600" b="1" dirty="0"/>
              <a:t>Super election year </a:t>
            </a:r>
            <a:r>
              <a:rPr lang="en-GB" sz="1600" dirty="0"/>
              <a:t>uncertainty.</a:t>
            </a:r>
          </a:p>
        </p:txBody>
      </p:sp>
      <p:sp>
        <p:nvSpPr>
          <p:cNvPr id="41" name="TextBox 40">
            <a:extLst>
              <a:ext uri="{FF2B5EF4-FFF2-40B4-BE49-F238E27FC236}">
                <a16:creationId xmlns:a16="http://schemas.microsoft.com/office/drawing/2014/main" id="{F688E00E-2757-80B5-8BF2-08E5941BD861}"/>
              </a:ext>
            </a:extLst>
          </p:cNvPr>
          <p:cNvSpPr txBox="1"/>
          <p:nvPr/>
        </p:nvSpPr>
        <p:spPr>
          <a:xfrm>
            <a:off x="178130" y="1686296"/>
            <a:ext cx="5698177" cy="313350"/>
          </a:xfrm>
          <a:prstGeom prst="rect">
            <a:avLst/>
          </a:prstGeom>
        </p:spPr>
        <p:txBody>
          <a:bodyPr vert="horz" wrap="square" lIns="91440" tIns="36000" rIns="9144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FFFFFF"/>
                </a:solidFill>
                <a:effectLst/>
                <a:uLnTx/>
                <a:uFillTx/>
                <a:latin typeface="Familjen Grotesk" pitchFamily="2" charset="0"/>
                <a:ea typeface="+mn-ea"/>
                <a:cs typeface="+mn-cs"/>
              </a:rPr>
              <a:t>Drewry</a:t>
            </a:r>
            <a:r>
              <a:rPr kumimoji="0" lang="en-GB" sz="1800" b="1" i="0" u="none" strike="noStrike" kern="1200" cap="none" spc="0" normalizeH="0" baseline="0" noProof="0" dirty="0">
                <a:ln>
                  <a:noFill/>
                </a:ln>
                <a:solidFill>
                  <a:srgbClr val="FFFFFF"/>
                </a:solidFill>
                <a:effectLst/>
                <a:uLnTx/>
                <a:uFillTx/>
                <a:latin typeface="Familjen Grotesk" pitchFamily="2" charset="0"/>
                <a:ea typeface="+mn-ea"/>
                <a:cs typeface="+mn-cs"/>
              </a:rPr>
              <a:t> Container Index for East-West Trade Routes</a:t>
            </a:r>
            <a:endParaRPr kumimoji="0" lang="en-GB" sz="1800" b="0" i="0" u="none" strike="noStrike" kern="1200" cap="none" spc="0" normalizeH="0" baseline="0" noProof="0" dirty="0">
              <a:ln>
                <a:noFill/>
              </a:ln>
              <a:solidFill>
                <a:srgbClr val="FFFFFF"/>
              </a:solidFill>
              <a:effectLst/>
              <a:uLnTx/>
              <a:uFillTx/>
              <a:latin typeface="Familjen Grotesk" pitchFamily="2" charset="0"/>
              <a:ea typeface="+mn-ea"/>
              <a:cs typeface="+mn-cs"/>
            </a:endParaRPr>
          </a:p>
        </p:txBody>
      </p:sp>
      <p:sp>
        <p:nvSpPr>
          <p:cNvPr id="43" name="TextBox 42">
            <a:extLst>
              <a:ext uri="{FF2B5EF4-FFF2-40B4-BE49-F238E27FC236}">
                <a16:creationId xmlns:a16="http://schemas.microsoft.com/office/drawing/2014/main" id="{A69D42BF-0573-98B1-CBCC-42E52441A50B}"/>
              </a:ext>
            </a:extLst>
          </p:cNvPr>
          <p:cNvSpPr txBox="1"/>
          <p:nvPr/>
        </p:nvSpPr>
        <p:spPr>
          <a:xfrm>
            <a:off x="178130" y="5295994"/>
            <a:ext cx="387914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Familjen Grotesk" pitchFamily="2" charset="0"/>
                <a:ea typeface="+mn-ea"/>
                <a:cs typeface="+mn-cs"/>
              </a:rPr>
              <a:t>World Container Index assessed by </a:t>
            </a:r>
            <a:r>
              <a:rPr kumimoji="0" lang="en-GB" sz="1200" b="0" i="0" u="none" strike="noStrike" kern="1200" cap="none" spc="0" normalizeH="0" baseline="0" noProof="0" dirty="0" err="1">
                <a:ln>
                  <a:noFill/>
                </a:ln>
                <a:solidFill>
                  <a:srgbClr val="FFFFFF"/>
                </a:solidFill>
                <a:effectLst/>
                <a:uLnTx/>
                <a:uFillTx/>
                <a:latin typeface="Familjen Grotesk" pitchFamily="2" charset="0"/>
                <a:ea typeface="+mn-ea"/>
                <a:cs typeface="+mn-cs"/>
              </a:rPr>
              <a:t>Drewry</a:t>
            </a:r>
            <a:r>
              <a:rPr kumimoji="0" lang="en-GB" sz="1200" b="0" i="0" u="none" strike="noStrike" kern="1200" cap="none" spc="0" normalizeH="0" baseline="0" noProof="0" dirty="0">
                <a:ln>
                  <a:noFill/>
                </a:ln>
                <a:solidFill>
                  <a:srgbClr val="FFFFFF"/>
                </a:solidFill>
                <a:effectLst/>
                <a:uLnTx/>
                <a:uFillTx/>
                <a:latin typeface="Familjen Grotesk" pitchFamily="2" charset="0"/>
                <a:ea typeface="+mn-ea"/>
                <a:cs typeface="+mn-cs"/>
              </a:rPr>
              <a:t> averages actual spot container freight rates for 8 major east-west trade routes. All are reported in USD per 40ft Container.</a:t>
            </a:r>
          </a:p>
        </p:txBody>
      </p:sp>
      <p:pic>
        <p:nvPicPr>
          <p:cNvPr id="10" name="Picture 9" descr="A graph with a line and numbers&#10;&#10;Description automatically generated">
            <a:extLst>
              <a:ext uri="{FF2B5EF4-FFF2-40B4-BE49-F238E27FC236}">
                <a16:creationId xmlns:a16="http://schemas.microsoft.com/office/drawing/2014/main" id="{63D6B06B-8CF6-3FEB-EE45-214890BE07B8}"/>
              </a:ext>
            </a:extLst>
          </p:cNvPr>
          <p:cNvPicPr>
            <a:picLocks noChangeAspect="1"/>
          </p:cNvPicPr>
          <p:nvPr/>
        </p:nvPicPr>
        <p:blipFill>
          <a:blip r:embed="rId3"/>
          <a:stretch>
            <a:fillRect/>
          </a:stretch>
        </p:blipFill>
        <p:spPr>
          <a:xfrm>
            <a:off x="0" y="1825291"/>
            <a:ext cx="7290118" cy="3645059"/>
          </a:xfrm>
          <a:prstGeom prst="rect">
            <a:avLst/>
          </a:prstGeom>
        </p:spPr>
      </p:pic>
    </p:spTree>
    <p:extLst>
      <p:ext uri="{BB962C8B-B14F-4D97-AF65-F5344CB8AC3E}">
        <p14:creationId xmlns:p14="http://schemas.microsoft.com/office/powerpoint/2010/main" val="2800369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erial view of a port with many containers&#10;&#10;Description automatically generated">
            <a:extLst>
              <a:ext uri="{FF2B5EF4-FFF2-40B4-BE49-F238E27FC236}">
                <a16:creationId xmlns:a16="http://schemas.microsoft.com/office/drawing/2014/main" id="{956F294E-E3E9-FE2D-FFAE-AAA43A1E3804}"/>
              </a:ext>
            </a:extLst>
          </p:cNvPr>
          <p:cNvPicPr>
            <a:picLocks noGrp="1" noChangeAspect="1"/>
          </p:cNvPicPr>
          <p:nvPr>
            <p:ph type="pic" sz="quarter" idx="13"/>
          </p:nvPr>
        </p:nvPicPr>
        <p:blipFill>
          <a:blip r:embed="rId3"/>
          <a:srcRect l="15019" r="15019"/>
          <a:stretch>
            <a:fillRect/>
          </a:stretch>
        </p:blipFill>
        <p:spPr/>
      </p:pic>
      <p:sp>
        <p:nvSpPr>
          <p:cNvPr id="5" name="Text Placeholder 4">
            <a:extLst>
              <a:ext uri="{FF2B5EF4-FFF2-40B4-BE49-F238E27FC236}">
                <a16:creationId xmlns:a16="http://schemas.microsoft.com/office/drawing/2014/main" id="{2F668E7C-E14C-5333-080F-7273B9F36A62}"/>
              </a:ext>
            </a:extLst>
          </p:cNvPr>
          <p:cNvSpPr>
            <a:spLocks noGrp="1"/>
          </p:cNvSpPr>
          <p:nvPr>
            <p:ph type="body" sz="quarter" idx="21"/>
          </p:nvPr>
        </p:nvSpPr>
        <p:spPr>
          <a:xfrm>
            <a:off x="448236" y="3033870"/>
            <a:ext cx="3810428" cy="479285"/>
          </a:xfrm>
        </p:spPr>
        <p:txBody>
          <a:bodyPr/>
          <a:lstStyle/>
          <a:p>
            <a:r>
              <a:rPr lang="en-GB" sz="2400" b="1" dirty="0"/>
              <a:t>Stay informed.</a:t>
            </a:r>
          </a:p>
        </p:txBody>
      </p:sp>
      <p:sp>
        <p:nvSpPr>
          <p:cNvPr id="6" name="Text Placeholder 5">
            <a:extLst>
              <a:ext uri="{FF2B5EF4-FFF2-40B4-BE49-F238E27FC236}">
                <a16:creationId xmlns:a16="http://schemas.microsoft.com/office/drawing/2014/main" id="{C334A8A0-CCB2-F1E2-FB81-1EE649889520}"/>
              </a:ext>
            </a:extLst>
          </p:cNvPr>
          <p:cNvSpPr>
            <a:spLocks noGrp="1"/>
          </p:cNvSpPr>
          <p:nvPr>
            <p:ph type="body" sz="quarter" idx="23"/>
          </p:nvPr>
        </p:nvSpPr>
        <p:spPr/>
        <p:txBody>
          <a:bodyPr/>
          <a:lstStyle/>
          <a:p>
            <a:endParaRPr lang="en-GB"/>
          </a:p>
        </p:txBody>
      </p:sp>
      <p:sp>
        <p:nvSpPr>
          <p:cNvPr id="7" name="Text Placeholder 6">
            <a:extLst>
              <a:ext uri="{FF2B5EF4-FFF2-40B4-BE49-F238E27FC236}">
                <a16:creationId xmlns:a16="http://schemas.microsoft.com/office/drawing/2014/main" id="{52059724-B88F-4EAE-104A-0F322A290C1A}"/>
              </a:ext>
            </a:extLst>
          </p:cNvPr>
          <p:cNvSpPr>
            <a:spLocks noGrp="1"/>
          </p:cNvSpPr>
          <p:nvPr>
            <p:ph type="body" sz="quarter" idx="24"/>
          </p:nvPr>
        </p:nvSpPr>
        <p:spPr/>
        <p:txBody>
          <a:bodyPr/>
          <a:lstStyle/>
          <a:p>
            <a:r>
              <a:rPr lang="en-GB" dirty="0">
                <a:solidFill>
                  <a:schemeClr val="bg1"/>
                </a:solidFill>
              </a:rPr>
              <a:t>Solutions</a:t>
            </a:r>
          </a:p>
        </p:txBody>
      </p:sp>
      <p:sp>
        <p:nvSpPr>
          <p:cNvPr id="8" name="Text Placeholder 4">
            <a:extLst>
              <a:ext uri="{FF2B5EF4-FFF2-40B4-BE49-F238E27FC236}">
                <a16:creationId xmlns:a16="http://schemas.microsoft.com/office/drawing/2014/main" id="{C9FA135A-401A-ECEE-F913-FDF7CE6C13B3}"/>
              </a:ext>
            </a:extLst>
          </p:cNvPr>
          <p:cNvSpPr txBox="1">
            <a:spLocks/>
          </p:cNvSpPr>
          <p:nvPr/>
        </p:nvSpPr>
        <p:spPr>
          <a:xfrm>
            <a:off x="448236" y="4221781"/>
            <a:ext cx="3810428" cy="47928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0" i="0" kern="1200" spc="10" baseline="0">
                <a:solidFill>
                  <a:schemeClr val="bg1"/>
                </a:solidFill>
                <a:latin typeface="Familjen Grotesk"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10" baseline="0">
                <a:solidFill>
                  <a:schemeClr val="tx1"/>
                </a:solidFill>
                <a:latin typeface="Familjen Grotesk"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10" baseline="0">
                <a:solidFill>
                  <a:schemeClr val="tx1"/>
                </a:solidFill>
                <a:latin typeface="Familjen Grotesk"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10" baseline="0">
                <a:solidFill>
                  <a:schemeClr val="tx1"/>
                </a:solidFill>
                <a:latin typeface="Familjen Grotesk"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10" baseline="0">
                <a:solidFill>
                  <a:schemeClr val="tx1"/>
                </a:solidFill>
                <a:latin typeface="Familjen Grotesk"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10" normalizeH="0" baseline="0" noProof="0" dirty="0">
                <a:ln>
                  <a:noFill/>
                </a:ln>
                <a:solidFill>
                  <a:srgbClr val="FFFFFF"/>
                </a:solidFill>
                <a:effectLst/>
                <a:uLnTx/>
                <a:uFillTx/>
                <a:latin typeface="Familjen Grotesk" pitchFamily="2" charset="0"/>
                <a:ea typeface="+mn-ea"/>
                <a:cs typeface="+mn-cs"/>
              </a:rPr>
              <a:t>Supply chain visibility</a:t>
            </a:r>
          </a:p>
        </p:txBody>
      </p:sp>
      <p:sp>
        <p:nvSpPr>
          <p:cNvPr id="9" name="Text Placeholder 4">
            <a:extLst>
              <a:ext uri="{FF2B5EF4-FFF2-40B4-BE49-F238E27FC236}">
                <a16:creationId xmlns:a16="http://schemas.microsoft.com/office/drawing/2014/main" id="{4D408140-9F1A-B953-72AE-6D69F4CA3945}"/>
              </a:ext>
            </a:extLst>
          </p:cNvPr>
          <p:cNvSpPr txBox="1">
            <a:spLocks/>
          </p:cNvSpPr>
          <p:nvPr/>
        </p:nvSpPr>
        <p:spPr>
          <a:xfrm>
            <a:off x="448236" y="5488423"/>
            <a:ext cx="3810428" cy="47928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0" i="0" kern="1200" spc="10" baseline="0">
                <a:solidFill>
                  <a:schemeClr val="bg1"/>
                </a:solidFill>
                <a:latin typeface="Familjen Grotesk"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10" baseline="0">
                <a:solidFill>
                  <a:schemeClr val="tx1"/>
                </a:solidFill>
                <a:latin typeface="Familjen Grotesk"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10" baseline="0">
                <a:solidFill>
                  <a:schemeClr val="tx1"/>
                </a:solidFill>
                <a:latin typeface="Familjen Grotesk"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10" baseline="0">
                <a:solidFill>
                  <a:schemeClr val="tx1"/>
                </a:solidFill>
                <a:latin typeface="Familjen Grotesk"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10" baseline="0">
                <a:solidFill>
                  <a:schemeClr val="tx1"/>
                </a:solidFill>
                <a:latin typeface="Familjen Grotesk"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0" u="none" strike="noStrike" kern="1200" cap="none" spc="10" normalizeH="0" baseline="0" noProof="0" dirty="0">
                <a:ln>
                  <a:noFill/>
                </a:ln>
                <a:solidFill>
                  <a:srgbClr val="FFFFFF"/>
                </a:solidFill>
                <a:effectLst/>
                <a:uLnTx/>
                <a:uFillTx/>
                <a:latin typeface="Familjen Grotesk" pitchFamily="2" charset="0"/>
                <a:ea typeface="+mn-ea"/>
                <a:cs typeface="+mn-cs"/>
              </a:rPr>
              <a:t>Supplier diversification</a:t>
            </a:r>
          </a:p>
        </p:txBody>
      </p:sp>
      <p:pic>
        <p:nvPicPr>
          <p:cNvPr id="11" name="Graphic 10">
            <a:extLst>
              <a:ext uri="{FF2B5EF4-FFF2-40B4-BE49-F238E27FC236}">
                <a16:creationId xmlns:a16="http://schemas.microsoft.com/office/drawing/2014/main" id="{92305662-260A-FB4C-A86F-1E7D773C5D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3186" y="2507329"/>
            <a:ext cx="524844" cy="524844"/>
          </a:xfrm>
          <a:prstGeom prst="rect">
            <a:avLst/>
          </a:prstGeom>
        </p:spPr>
      </p:pic>
      <p:pic>
        <p:nvPicPr>
          <p:cNvPr id="13" name="Graphic 12">
            <a:extLst>
              <a:ext uri="{FF2B5EF4-FFF2-40B4-BE49-F238E27FC236}">
                <a16:creationId xmlns:a16="http://schemas.microsoft.com/office/drawing/2014/main" id="{4D18D94E-6437-3DF7-C120-8E07BC9D606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5018" y="4987478"/>
            <a:ext cx="633413" cy="519113"/>
          </a:xfrm>
          <a:prstGeom prst="rect">
            <a:avLst/>
          </a:prstGeom>
        </p:spPr>
      </p:pic>
      <p:pic>
        <p:nvPicPr>
          <p:cNvPr id="15" name="Graphic 14">
            <a:extLst>
              <a:ext uri="{FF2B5EF4-FFF2-40B4-BE49-F238E27FC236}">
                <a16:creationId xmlns:a16="http://schemas.microsoft.com/office/drawing/2014/main" id="{4C62089F-F2A4-1199-B4D5-5A94D8244A6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5978" y="3700694"/>
            <a:ext cx="442924" cy="521087"/>
          </a:xfrm>
          <a:prstGeom prst="rect">
            <a:avLst/>
          </a:prstGeom>
        </p:spPr>
      </p:pic>
    </p:spTree>
    <p:extLst>
      <p:ext uri="{BB962C8B-B14F-4D97-AF65-F5344CB8AC3E}">
        <p14:creationId xmlns:p14="http://schemas.microsoft.com/office/powerpoint/2010/main" val="3725246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9F9C51-F02C-73D2-CF5A-0A38620608C1}"/>
              </a:ext>
            </a:extLst>
          </p:cNvPr>
          <p:cNvSpPr>
            <a:spLocks noGrp="1"/>
          </p:cNvSpPr>
          <p:nvPr>
            <p:ph sz="quarter" idx="10"/>
          </p:nvPr>
        </p:nvSpPr>
        <p:spPr/>
        <p:txBody>
          <a:bodyPr/>
          <a:lstStyle/>
          <a:p>
            <a:r>
              <a:rPr lang="en-US" dirty="0"/>
              <a:t>+44 (0)161 493 1160</a:t>
            </a:r>
          </a:p>
          <a:p>
            <a:r>
              <a:rPr lang="en-US" dirty="0"/>
              <a:t>info@wtagroup.com</a:t>
            </a:r>
          </a:p>
          <a:p>
            <a:r>
              <a:rPr lang="en-US" dirty="0"/>
              <a:t>www.wtagroup.com</a:t>
            </a:r>
          </a:p>
        </p:txBody>
      </p:sp>
      <p:sp>
        <p:nvSpPr>
          <p:cNvPr id="4" name="Content Placeholder 3">
            <a:extLst>
              <a:ext uri="{FF2B5EF4-FFF2-40B4-BE49-F238E27FC236}">
                <a16:creationId xmlns:a16="http://schemas.microsoft.com/office/drawing/2014/main" id="{CF66073A-CA01-EA51-D4E4-D70ED3CC879D}"/>
              </a:ext>
            </a:extLst>
          </p:cNvPr>
          <p:cNvSpPr>
            <a:spLocks noGrp="1"/>
          </p:cNvSpPr>
          <p:nvPr>
            <p:ph sz="quarter" idx="11"/>
          </p:nvPr>
        </p:nvSpPr>
        <p:spPr/>
        <p:txBody>
          <a:bodyPr/>
          <a:lstStyle/>
          <a:p>
            <a:r>
              <a:rPr lang="en-US"/>
              <a:t>Phone number</a:t>
            </a:r>
          </a:p>
          <a:p>
            <a:r>
              <a:rPr lang="en-US"/>
              <a:t>Email address</a:t>
            </a:r>
          </a:p>
          <a:p>
            <a:r>
              <a:rPr lang="en-US"/>
              <a:t>Website</a:t>
            </a:r>
          </a:p>
        </p:txBody>
      </p:sp>
    </p:spTree>
    <p:extLst>
      <p:ext uri="{BB962C8B-B14F-4D97-AF65-F5344CB8AC3E}">
        <p14:creationId xmlns:p14="http://schemas.microsoft.com/office/powerpoint/2010/main" val="570239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B60F331A-B04A-6C41-A11D-B19456CA8BEC}"/>
              </a:ext>
            </a:extLst>
          </p:cNvPr>
          <p:cNvSpPr>
            <a:spLocks noGrp="1"/>
          </p:cNvSpPr>
          <p:nvPr>
            <p:ph type="sldNum" sz="quarter" idx="4294967295"/>
          </p:nvPr>
        </p:nvSpPr>
        <p:spPr>
          <a:xfrm>
            <a:off x="0" y="6388100"/>
            <a:ext cx="2743200" cy="365125"/>
          </a:xfrm>
        </p:spPr>
        <p:txBody>
          <a:bodyPr/>
          <a:lstStyle/>
          <a:p>
            <a:pPr algn="l"/>
            <a:fld id="{186A3454-5616-1744-B3A9-155B062F36B9}" type="slidenum">
              <a:rPr lang="en-US" sz="1400" smtClean="0">
                <a:solidFill>
                  <a:schemeClr val="bg1"/>
                </a:solidFill>
                <a:latin typeface="GOTHAM-BOOK" panose="02000504050000020004" pitchFamily="2" charset="0"/>
              </a:rPr>
              <a:pPr algn="l"/>
              <a:t>26</a:t>
            </a:fld>
            <a:endParaRPr lang="en-US" sz="1400" dirty="0">
              <a:solidFill>
                <a:schemeClr val="bg1"/>
              </a:solidFill>
              <a:latin typeface="GOTHAM-BOOK" panose="02000504050000020004" pitchFamily="2" charset="0"/>
            </a:endParaRPr>
          </a:p>
        </p:txBody>
      </p:sp>
      <p:sp>
        <p:nvSpPr>
          <p:cNvPr id="18" name="Rectangle 17">
            <a:extLst>
              <a:ext uri="{FF2B5EF4-FFF2-40B4-BE49-F238E27FC236}">
                <a16:creationId xmlns:a16="http://schemas.microsoft.com/office/drawing/2014/main" id="{5ED1AD33-2EEC-4542-AB96-0BFF705B5937}"/>
              </a:ext>
            </a:extLst>
          </p:cNvPr>
          <p:cNvSpPr/>
          <p:nvPr/>
        </p:nvSpPr>
        <p:spPr>
          <a:xfrm>
            <a:off x="5108068" y="5982795"/>
            <a:ext cx="1975862" cy="369332"/>
          </a:xfrm>
          <a:prstGeom prst="rect">
            <a:avLst/>
          </a:prstGeom>
        </p:spPr>
        <p:txBody>
          <a:bodyPr wrap="none">
            <a:spAutoFit/>
          </a:bodyPr>
          <a:lstStyle/>
          <a:p>
            <a:pPr algn="r"/>
            <a:r>
              <a:rPr lang="en-US" dirty="0">
                <a:solidFill>
                  <a:schemeClr val="tx1">
                    <a:lumMod val="95000"/>
                    <a:lumOff val="5000"/>
                  </a:schemeClr>
                </a:solidFill>
                <a:latin typeface="GOTHAM-BOOK" panose="02000504050000020004" pitchFamily="2" charset="0"/>
              </a:rPr>
              <a:t>#GMEconomics</a:t>
            </a:r>
          </a:p>
        </p:txBody>
      </p:sp>
      <p:sp>
        <p:nvSpPr>
          <p:cNvPr id="7" name="TextBox 6">
            <a:extLst>
              <a:ext uri="{FF2B5EF4-FFF2-40B4-BE49-F238E27FC236}">
                <a16:creationId xmlns:a16="http://schemas.microsoft.com/office/drawing/2014/main" id="{156059EA-C14A-2A5E-E557-CCD8DE00CC84}"/>
              </a:ext>
            </a:extLst>
          </p:cNvPr>
          <p:cNvSpPr txBox="1"/>
          <p:nvPr/>
        </p:nvSpPr>
        <p:spPr>
          <a:xfrm>
            <a:off x="3450243" y="1496473"/>
            <a:ext cx="5291513" cy="3250121"/>
          </a:xfrm>
          <a:prstGeom prst="rect">
            <a:avLst/>
          </a:prstGeom>
          <a:noFill/>
        </p:spPr>
        <p:txBody>
          <a:bodyPr wrap="square">
            <a:spAutoFit/>
          </a:bodyPr>
          <a:lstStyle/>
          <a:p>
            <a:pPr algn="ctr">
              <a:lnSpc>
                <a:spcPct val="200000"/>
              </a:lnSpc>
            </a:pPr>
            <a:r>
              <a:rPr lang="en-GB" sz="3600" dirty="0">
                <a:solidFill>
                  <a:srgbClr val="383A36"/>
                </a:solidFill>
                <a:latin typeface="Gotham Book" pitchFamily="50" charset="0"/>
                <a:cs typeface="Gotham Book" pitchFamily="50" charset="0"/>
              </a:rPr>
              <a:t>Thank you!</a:t>
            </a:r>
          </a:p>
          <a:p>
            <a:pPr algn="ctr">
              <a:lnSpc>
                <a:spcPct val="200000"/>
              </a:lnSpc>
            </a:pPr>
            <a:r>
              <a:rPr lang="en-GB" sz="3600" dirty="0">
                <a:solidFill>
                  <a:srgbClr val="383A36"/>
                </a:solidFill>
                <a:latin typeface="Gotham Book" pitchFamily="50" charset="0"/>
                <a:cs typeface="Gotham Book" pitchFamily="50" charset="0"/>
              </a:rPr>
              <a:t>Panel discussion / Q&amp;A</a:t>
            </a:r>
          </a:p>
        </p:txBody>
      </p:sp>
      <p:pic>
        <p:nvPicPr>
          <p:cNvPr id="2" name="object 2">
            <a:extLst>
              <a:ext uri="{FF2B5EF4-FFF2-40B4-BE49-F238E27FC236}">
                <a16:creationId xmlns:a16="http://schemas.microsoft.com/office/drawing/2014/main" id="{441E7BC1-93BC-29E2-138D-1D466DFF172A}"/>
              </a:ext>
            </a:extLst>
          </p:cNvPr>
          <p:cNvPicPr/>
          <p:nvPr/>
        </p:nvPicPr>
        <p:blipFill>
          <a:blip r:embed="rId2" cstate="print"/>
          <a:stretch>
            <a:fillRect/>
          </a:stretch>
        </p:blipFill>
        <p:spPr>
          <a:xfrm>
            <a:off x="1268389" y="0"/>
            <a:ext cx="9695864" cy="172694"/>
          </a:xfrm>
          <a:prstGeom prst="rect">
            <a:avLst/>
          </a:prstGeom>
        </p:spPr>
      </p:pic>
      <p:pic>
        <p:nvPicPr>
          <p:cNvPr id="3" name="object 2">
            <a:extLst>
              <a:ext uri="{FF2B5EF4-FFF2-40B4-BE49-F238E27FC236}">
                <a16:creationId xmlns:a16="http://schemas.microsoft.com/office/drawing/2014/main" id="{88F42158-A216-2F24-8DEF-18BEFBA7CBCC}"/>
              </a:ext>
            </a:extLst>
          </p:cNvPr>
          <p:cNvPicPr/>
          <p:nvPr/>
        </p:nvPicPr>
        <p:blipFill>
          <a:blip r:embed="rId2" cstate="print"/>
          <a:stretch>
            <a:fillRect/>
          </a:stretch>
        </p:blipFill>
        <p:spPr>
          <a:xfrm>
            <a:off x="1248068" y="6685486"/>
            <a:ext cx="9695864" cy="172694"/>
          </a:xfrm>
          <a:prstGeom prst="rect">
            <a:avLst/>
          </a:prstGeom>
        </p:spPr>
      </p:pic>
    </p:spTree>
    <p:extLst>
      <p:ext uri="{BB962C8B-B14F-4D97-AF65-F5344CB8AC3E}">
        <p14:creationId xmlns:p14="http://schemas.microsoft.com/office/powerpoint/2010/main" val="950639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7B9C7FC-118F-AC4C-9EF5-28DA67E92227}"/>
              </a:ext>
            </a:extLst>
          </p:cNvPr>
          <p:cNvSpPr txBox="1"/>
          <p:nvPr/>
        </p:nvSpPr>
        <p:spPr>
          <a:xfrm>
            <a:off x="1191083" y="223613"/>
            <a:ext cx="9808912"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rPr>
              <a:t>Where is the Quarterly Economic Survey (QES)? </a:t>
            </a:r>
            <a:endParaRPr kumimoji="0" lang="en-US"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endParaRPr>
          </a:p>
        </p:txBody>
      </p:sp>
      <p:sp>
        <p:nvSpPr>
          <p:cNvPr id="17" name="Slide Number Placeholder 16">
            <a:extLst>
              <a:ext uri="{FF2B5EF4-FFF2-40B4-BE49-F238E27FC236}">
                <a16:creationId xmlns:a16="http://schemas.microsoft.com/office/drawing/2014/main" id="{B60F331A-B04A-6C41-A11D-B19456CA8BEC}"/>
              </a:ext>
            </a:extLst>
          </p:cNvPr>
          <p:cNvSpPr>
            <a:spLocks noGrp="1"/>
          </p:cNvSpPr>
          <p:nvPr>
            <p:ph type="sldNum" sz="quarter" idx="4294967295"/>
          </p:nvPr>
        </p:nvSpPr>
        <p:spPr>
          <a:xfrm>
            <a:off x="0" y="638810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6A3454-5616-1744-B3A9-155B062F36B9}" type="slidenum">
              <a:rPr kumimoji="0" lang="en-US" sz="1400" b="0" i="0" u="none" strike="noStrike" kern="1200" cap="none" spc="0" normalizeH="0" baseline="0" noProof="0" smtClean="0">
                <a:ln>
                  <a:noFill/>
                </a:ln>
                <a:solidFill>
                  <a:prstClr val="white"/>
                </a:solidFill>
                <a:effectLst/>
                <a:uLnTx/>
                <a:uFillTx/>
                <a:latin typeface="GOTHAM-BOOK" panose="0200050405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prstClr val="white"/>
              </a:solidFill>
              <a:effectLst/>
              <a:uLnTx/>
              <a:uFillTx/>
              <a:latin typeface="GOTHAM-BOOK" panose="02000504050000020004" pitchFamily="2" charset="0"/>
              <a:ea typeface="+mn-ea"/>
              <a:cs typeface="+mn-cs"/>
            </a:endParaRPr>
          </a:p>
        </p:txBody>
      </p:sp>
      <p:sp>
        <p:nvSpPr>
          <p:cNvPr id="18" name="Rectangle 17">
            <a:extLst>
              <a:ext uri="{FF2B5EF4-FFF2-40B4-BE49-F238E27FC236}">
                <a16:creationId xmlns:a16="http://schemas.microsoft.com/office/drawing/2014/main" id="{5ED1AD33-2EEC-4542-AB96-0BFF705B5937}"/>
              </a:ext>
            </a:extLst>
          </p:cNvPr>
          <p:cNvSpPr/>
          <p:nvPr/>
        </p:nvSpPr>
        <p:spPr>
          <a:xfrm>
            <a:off x="10333546" y="6547048"/>
            <a:ext cx="1282723" cy="26161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GOTHAM-BOOK" panose="02000504050000020004" pitchFamily="2" charset="0"/>
                <a:ea typeface="+mn-ea"/>
                <a:cs typeface="+mn-cs"/>
              </a:rPr>
              <a:t>#GMEconomics</a:t>
            </a:r>
          </a:p>
        </p:txBody>
      </p:sp>
      <p:pic>
        <p:nvPicPr>
          <p:cNvPr id="3" name="object 2">
            <a:extLst>
              <a:ext uri="{FF2B5EF4-FFF2-40B4-BE49-F238E27FC236}">
                <a16:creationId xmlns:a16="http://schemas.microsoft.com/office/drawing/2014/main" id="{10B36042-26FD-7B64-C90A-94024A816399}"/>
              </a:ext>
            </a:extLst>
          </p:cNvPr>
          <p:cNvPicPr/>
          <p:nvPr/>
        </p:nvPicPr>
        <p:blipFill>
          <a:blip r:embed="rId2" cstate="print"/>
          <a:stretch>
            <a:fillRect/>
          </a:stretch>
        </p:blipFill>
        <p:spPr>
          <a:xfrm>
            <a:off x="1247607" y="0"/>
            <a:ext cx="9695864" cy="172694"/>
          </a:xfrm>
          <a:prstGeom prst="rect">
            <a:avLst/>
          </a:prstGeom>
        </p:spPr>
      </p:pic>
      <p:sp>
        <p:nvSpPr>
          <p:cNvPr id="5" name="TextBox 4">
            <a:extLst>
              <a:ext uri="{FF2B5EF4-FFF2-40B4-BE49-F238E27FC236}">
                <a16:creationId xmlns:a16="http://schemas.microsoft.com/office/drawing/2014/main" id="{7F788E78-9CEE-C8CE-1E23-C993A8DAA0BD}"/>
              </a:ext>
            </a:extLst>
          </p:cNvPr>
          <p:cNvSpPr txBox="1"/>
          <p:nvPr/>
        </p:nvSpPr>
        <p:spPr>
          <a:xfrm>
            <a:off x="1191083" y="690030"/>
            <a:ext cx="10758892" cy="1705852"/>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GB" dirty="0">
                <a:latin typeface="Gotham Book" pitchFamily="50" charset="0"/>
                <a:cs typeface="Gotham Book" pitchFamily="50" charset="0"/>
              </a:rPr>
              <a:t>The Greater Manchester QES is part of the UK’s largest and most reliable business confidence survey</a:t>
            </a:r>
          </a:p>
          <a:p>
            <a:pPr marL="285750" indent="-285750">
              <a:lnSpc>
                <a:spcPct val="150000"/>
              </a:lnSpc>
              <a:buFont typeface="Arial" panose="020B0604020202020204" pitchFamily="34" charset="0"/>
              <a:buChar char="•"/>
            </a:pPr>
            <a:r>
              <a:rPr lang="en-GB" dirty="0">
                <a:latin typeface="Gotham Book" pitchFamily="50" charset="0"/>
                <a:cs typeface="Gotham Book" pitchFamily="50" charset="0"/>
              </a:rPr>
              <a:t>GM Chamber administers the survey in GM and co-ordinates the North West QES, which goes to the BCC. </a:t>
            </a:r>
          </a:p>
        </p:txBody>
      </p:sp>
      <p:graphicFrame>
        <p:nvGraphicFramePr>
          <p:cNvPr id="20" name="TextBox 6">
            <a:extLst>
              <a:ext uri="{FF2B5EF4-FFF2-40B4-BE49-F238E27FC236}">
                <a16:creationId xmlns:a16="http://schemas.microsoft.com/office/drawing/2014/main" id="{13D5E1EF-1043-DBC8-F1C2-3217ACEAD5FD}"/>
              </a:ext>
            </a:extLst>
          </p:cNvPr>
          <p:cNvGraphicFramePr/>
          <p:nvPr>
            <p:extLst>
              <p:ext uri="{D42A27DB-BD31-4B8C-83A1-F6EECF244321}">
                <p14:modId xmlns:p14="http://schemas.microsoft.com/office/powerpoint/2010/main" val="965021186"/>
              </p:ext>
            </p:extLst>
          </p:nvPr>
        </p:nvGraphicFramePr>
        <p:xfrm>
          <a:off x="450181" y="2446801"/>
          <a:ext cx="11166088" cy="3179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8646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7B9C7FC-118F-AC4C-9EF5-28DA67E92227}"/>
              </a:ext>
            </a:extLst>
          </p:cNvPr>
          <p:cNvSpPr txBox="1"/>
          <p:nvPr/>
        </p:nvSpPr>
        <p:spPr>
          <a:xfrm>
            <a:off x="1934658" y="537011"/>
            <a:ext cx="9274905"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rPr>
              <a:t>Where were we last quarter?</a:t>
            </a:r>
            <a:endParaRPr kumimoji="0" lang="en-US"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endParaRPr>
          </a:p>
        </p:txBody>
      </p:sp>
      <p:sp>
        <p:nvSpPr>
          <p:cNvPr id="17" name="Slide Number Placeholder 16">
            <a:extLst>
              <a:ext uri="{FF2B5EF4-FFF2-40B4-BE49-F238E27FC236}">
                <a16:creationId xmlns:a16="http://schemas.microsoft.com/office/drawing/2014/main" id="{B60F331A-B04A-6C41-A11D-B19456CA8BEC}"/>
              </a:ext>
            </a:extLst>
          </p:cNvPr>
          <p:cNvSpPr>
            <a:spLocks noGrp="1"/>
          </p:cNvSpPr>
          <p:nvPr>
            <p:ph type="sldNum" sz="quarter" idx="4294967295"/>
          </p:nvPr>
        </p:nvSpPr>
        <p:spPr>
          <a:xfrm>
            <a:off x="0" y="638810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6A3454-5616-1744-B3A9-155B062F36B9}" type="slidenum">
              <a:rPr kumimoji="0" lang="en-US" sz="1400" b="0" i="0" u="none" strike="noStrike" kern="1200" cap="none" spc="0" normalizeH="0" baseline="0" noProof="0" smtClean="0">
                <a:ln>
                  <a:noFill/>
                </a:ln>
                <a:solidFill>
                  <a:prstClr val="white"/>
                </a:solidFill>
                <a:effectLst/>
                <a:uLnTx/>
                <a:uFillTx/>
                <a:latin typeface="GOTHAM-BOOK" panose="0200050405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dirty="0">
              <a:ln>
                <a:noFill/>
              </a:ln>
              <a:solidFill>
                <a:prstClr val="white"/>
              </a:solidFill>
              <a:effectLst/>
              <a:uLnTx/>
              <a:uFillTx/>
              <a:latin typeface="GOTHAM-BOOK" panose="02000504050000020004" pitchFamily="2" charset="0"/>
              <a:ea typeface="+mn-ea"/>
              <a:cs typeface="+mn-cs"/>
            </a:endParaRPr>
          </a:p>
        </p:txBody>
      </p:sp>
      <p:sp>
        <p:nvSpPr>
          <p:cNvPr id="18" name="Rectangle 17">
            <a:extLst>
              <a:ext uri="{FF2B5EF4-FFF2-40B4-BE49-F238E27FC236}">
                <a16:creationId xmlns:a16="http://schemas.microsoft.com/office/drawing/2014/main" id="{5ED1AD33-2EEC-4542-AB96-0BFF705B5937}"/>
              </a:ext>
            </a:extLst>
          </p:cNvPr>
          <p:cNvSpPr/>
          <p:nvPr/>
        </p:nvSpPr>
        <p:spPr>
          <a:xfrm>
            <a:off x="10333546" y="6547048"/>
            <a:ext cx="1282723" cy="26161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GOTHAM-BOOK" panose="02000504050000020004" pitchFamily="2" charset="0"/>
                <a:ea typeface="+mn-ea"/>
                <a:cs typeface="+mn-cs"/>
              </a:rPr>
              <a:t>#GMEconomics</a:t>
            </a:r>
          </a:p>
        </p:txBody>
      </p:sp>
      <p:sp>
        <p:nvSpPr>
          <p:cNvPr id="15" name="TextBox 14">
            <a:extLst>
              <a:ext uri="{FF2B5EF4-FFF2-40B4-BE49-F238E27FC236}">
                <a16:creationId xmlns:a16="http://schemas.microsoft.com/office/drawing/2014/main" id="{EA6AA1D9-B94B-4140-A7C2-9EA3D77D3ABF}"/>
              </a:ext>
            </a:extLst>
          </p:cNvPr>
          <p:cNvSpPr txBox="1"/>
          <p:nvPr/>
        </p:nvSpPr>
        <p:spPr>
          <a:xfrm>
            <a:off x="2021574" y="6047885"/>
            <a:ext cx="723434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Gotham Book" pitchFamily="2" charset="0"/>
                <a:ea typeface="+mn-ea"/>
                <a:cs typeface="Gotham Book" pitchFamily="2" charset="0"/>
              </a:rPr>
              <a:t>Source: GMCC QES, ONS GDP Quarter on Quarter growth: CVM SA % </a:t>
            </a:r>
            <a:endParaRPr kumimoji="0" lang="en-US" sz="1000" b="0" i="0" u="none" strike="noStrike" kern="1200" cap="none" spc="0" normalizeH="0" baseline="0" noProof="0" dirty="0">
              <a:ln>
                <a:noFill/>
              </a:ln>
              <a:solidFill>
                <a:prstClr val="black"/>
              </a:solidFill>
              <a:effectLst/>
              <a:uLnTx/>
              <a:uFillTx/>
              <a:latin typeface="Gotham Book" pitchFamily="2" charset="0"/>
              <a:ea typeface="+mn-ea"/>
              <a:cs typeface="Gotham Book" pitchFamily="2" charset="0"/>
            </a:endParaRPr>
          </a:p>
        </p:txBody>
      </p:sp>
      <p:pic>
        <p:nvPicPr>
          <p:cNvPr id="3" name="object 2">
            <a:extLst>
              <a:ext uri="{FF2B5EF4-FFF2-40B4-BE49-F238E27FC236}">
                <a16:creationId xmlns:a16="http://schemas.microsoft.com/office/drawing/2014/main" id="{10B36042-26FD-7B64-C90A-94024A816399}"/>
              </a:ext>
            </a:extLst>
          </p:cNvPr>
          <p:cNvPicPr/>
          <p:nvPr/>
        </p:nvPicPr>
        <p:blipFill>
          <a:blip r:embed="rId2" cstate="print"/>
          <a:stretch>
            <a:fillRect/>
          </a:stretch>
        </p:blipFill>
        <p:spPr>
          <a:xfrm>
            <a:off x="1247607" y="0"/>
            <a:ext cx="9695864" cy="172694"/>
          </a:xfrm>
          <a:prstGeom prst="rect">
            <a:avLst/>
          </a:prstGeom>
        </p:spPr>
      </p:pic>
      <p:sp>
        <p:nvSpPr>
          <p:cNvPr id="8" name="TextBox 7">
            <a:extLst>
              <a:ext uri="{FF2B5EF4-FFF2-40B4-BE49-F238E27FC236}">
                <a16:creationId xmlns:a16="http://schemas.microsoft.com/office/drawing/2014/main" id="{E4F9C0AF-3DC3-3CC7-DD05-D6FC56D6B8E8}"/>
              </a:ext>
            </a:extLst>
          </p:cNvPr>
          <p:cNvSpPr txBox="1"/>
          <p:nvPr/>
        </p:nvSpPr>
        <p:spPr>
          <a:xfrm>
            <a:off x="8849686" y="1004615"/>
            <a:ext cx="3119554" cy="2265236"/>
          </a:xfrm>
          <a:prstGeom prst="rect">
            <a:avLst/>
          </a:prstGeom>
          <a:noFill/>
        </p:spPr>
        <p:txBody>
          <a:bodyPr wrap="square">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Gotham Book" pitchFamily="50" charset="0"/>
                <a:ea typeface="+mn-ea"/>
                <a:cs typeface="Gotham Book" pitchFamily="50" charset="0"/>
              </a:rPr>
              <a:t>GM Index in Q4 2023 was 19.3, a drop of 1.1 points from Q3. </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Gotham Book" pitchFamily="50" charset="0"/>
                <a:ea typeface="+mn-ea"/>
                <a:cs typeface="Gotham Book" pitchFamily="50" charset="0"/>
              </a:rPr>
              <a:t>“Stagnation nation”.</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0000"/>
              </a:solidFill>
              <a:effectLst/>
              <a:uLnTx/>
              <a:uFillTx/>
              <a:latin typeface="Gotham Book" pitchFamily="50" charset="0"/>
              <a:ea typeface="+mn-ea"/>
              <a:cs typeface="Gotham Book" pitchFamily="50"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0000"/>
              </a:solidFill>
              <a:effectLst/>
              <a:uLnTx/>
              <a:uFillTx/>
              <a:latin typeface="Gotham Book" pitchFamily="50" charset="0"/>
              <a:ea typeface="+mn-ea"/>
              <a:cs typeface="Gotham Book" pitchFamily="50" charset="0"/>
            </a:endParaRPr>
          </a:p>
        </p:txBody>
      </p:sp>
      <p:pic>
        <p:nvPicPr>
          <p:cNvPr id="5" name="Picture 4">
            <a:extLst>
              <a:ext uri="{FF2B5EF4-FFF2-40B4-BE49-F238E27FC236}">
                <a16:creationId xmlns:a16="http://schemas.microsoft.com/office/drawing/2014/main" id="{A382BE04-1E1F-81CF-D410-4493F7374FF6}"/>
              </a:ext>
            </a:extLst>
          </p:cNvPr>
          <p:cNvPicPr>
            <a:picLocks noChangeAspect="1"/>
          </p:cNvPicPr>
          <p:nvPr/>
        </p:nvPicPr>
        <p:blipFill>
          <a:blip r:embed="rId3"/>
          <a:stretch>
            <a:fillRect/>
          </a:stretch>
        </p:blipFill>
        <p:spPr>
          <a:xfrm>
            <a:off x="2021574" y="1067682"/>
            <a:ext cx="6828112" cy="4865030"/>
          </a:xfrm>
          <a:prstGeom prst="rect">
            <a:avLst/>
          </a:prstGeom>
        </p:spPr>
      </p:pic>
    </p:spTree>
    <p:extLst>
      <p:ext uri="{BB962C8B-B14F-4D97-AF65-F5344CB8AC3E}">
        <p14:creationId xmlns:p14="http://schemas.microsoft.com/office/powerpoint/2010/main" val="3171387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7B9C7FC-118F-AC4C-9EF5-28DA67E92227}"/>
              </a:ext>
            </a:extLst>
          </p:cNvPr>
          <p:cNvSpPr txBox="1"/>
          <p:nvPr/>
        </p:nvSpPr>
        <p:spPr>
          <a:xfrm>
            <a:off x="1965830" y="377152"/>
            <a:ext cx="9274905"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rPr>
              <a:t>Where are we now?</a:t>
            </a:r>
            <a:endParaRPr kumimoji="0" lang="en-US"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endParaRPr>
          </a:p>
        </p:txBody>
      </p:sp>
      <p:sp>
        <p:nvSpPr>
          <p:cNvPr id="17" name="Slide Number Placeholder 16">
            <a:extLst>
              <a:ext uri="{FF2B5EF4-FFF2-40B4-BE49-F238E27FC236}">
                <a16:creationId xmlns:a16="http://schemas.microsoft.com/office/drawing/2014/main" id="{B60F331A-B04A-6C41-A11D-B19456CA8BEC}"/>
              </a:ext>
            </a:extLst>
          </p:cNvPr>
          <p:cNvSpPr>
            <a:spLocks noGrp="1"/>
          </p:cNvSpPr>
          <p:nvPr>
            <p:ph type="sldNum" sz="quarter" idx="4294967295"/>
          </p:nvPr>
        </p:nvSpPr>
        <p:spPr>
          <a:xfrm>
            <a:off x="0" y="638810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6A3454-5616-1744-B3A9-155B062F36B9}" type="slidenum">
              <a:rPr kumimoji="0" lang="en-US" sz="1400" b="0" i="0" u="none" strike="noStrike" kern="1200" cap="none" spc="0" normalizeH="0" baseline="0" noProof="0" smtClean="0">
                <a:ln>
                  <a:noFill/>
                </a:ln>
                <a:solidFill>
                  <a:prstClr val="white"/>
                </a:solidFill>
                <a:effectLst/>
                <a:uLnTx/>
                <a:uFillTx/>
                <a:latin typeface="GOTHAM-BOOK" panose="0200050405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dirty="0">
              <a:ln>
                <a:noFill/>
              </a:ln>
              <a:solidFill>
                <a:prstClr val="white"/>
              </a:solidFill>
              <a:effectLst/>
              <a:uLnTx/>
              <a:uFillTx/>
              <a:latin typeface="GOTHAM-BOOK" panose="02000504050000020004" pitchFamily="2" charset="0"/>
              <a:ea typeface="+mn-ea"/>
              <a:cs typeface="+mn-cs"/>
            </a:endParaRPr>
          </a:p>
        </p:txBody>
      </p:sp>
      <p:sp>
        <p:nvSpPr>
          <p:cNvPr id="18" name="Rectangle 17">
            <a:extLst>
              <a:ext uri="{FF2B5EF4-FFF2-40B4-BE49-F238E27FC236}">
                <a16:creationId xmlns:a16="http://schemas.microsoft.com/office/drawing/2014/main" id="{5ED1AD33-2EEC-4542-AB96-0BFF705B5937}"/>
              </a:ext>
            </a:extLst>
          </p:cNvPr>
          <p:cNvSpPr/>
          <p:nvPr/>
        </p:nvSpPr>
        <p:spPr>
          <a:xfrm>
            <a:off x="10333546" y="6547048"/>
            <a:ext cx="1282723" cy="26161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GOTHAM-BOOK" panose="02000504050000020004" pitchFamily="2" charset="0"/>
                <a:ea typeface="+mn-ea"/>
                <a:cs typeface="+mn-cs"/>
              </a:rPr>
              <a:t>#GMEconomics</a:t>
            </a:r>
          </a:p>
        </p:txBody>
      </p:sp>
      <p:sp>
        <p:nvSpPr>
          <p:cNvPr id="15" name="TextBox 14">
            <a:extLst>
              <a:ext uri="{FF2B5EF4-FFF2-40B4-BE49-F238E27FC236}">
                <a16:creationId xmlns:a16="http://schemas.microsoft.com/office/drawing/2014/main" id="{EA6AA1D9-B94B-4140-A7C2-9EA3D77D3ABF}"/>
              </a:ext>
            </a:extLst>
          </p:cNvPr>
          <p:cNvSpPr txBox="1"/>
          <p:nvPr/>
        </p:nvSpPr>
        <p:spPr>
          <a:xfrm>
            <a:off x="2111844" y="6049670"/>
            <a:ext cx="723434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Gotham Book" pitchFamily="2" charset="0"/>
                <a:ea typeface="+mn-ea"/>
                <a:cs typeface="Gotham Book" pitchFamily="2" charset="0"/>
              </a:rPr>
              <a:t>Source: GMCC QES, ONS GDP Quarter on Quarter growth: CVM SA % </a:t>
            </a:r>
            <a:endParaRPr kumimoji="0" lang="en-US" sz="1000" b="0" i="0" u="none" strike="noStrike" kern="1200" cap="none" spc="0" normalizeH="0" baseline="0" noProof="0" dirty="0">
              <a:ln>
                <a:noFill/>
              </a:ln>
              <a:solidFill>
                <a:prstClr val="black"/>
              </a:solidFill>
              <a:effectLst/>
              <a:uLnTx/>
              <a:uFillTx/>
              <a:latin typeface="Gotham Book" pitchFamily="2" charset="0"/>
              <a:ea typeface="+mn-ea"/>
              <a:cs typeface="Gotham Book" pitchFamily="2" charset="0"/>
            </a:endParaRPr>
          </a:p>
        </p:txBody>
      </p:sp>
      <p:pic>
        <p:nvPicPr>
          <p:cNvPr id="3" name="object 2">
            <a:extLst>
              <a:ext uri="{FF2B5EF4-FFF2-40B4-BE49-F238E27FC236}">
                <a16:creationId xmlns:a16="http://schemas.microsoft.com/office/drawing/2014/main" id="{10B36042-26FD-7B64-C90A-94024A816399}"/>
              </a:ext>
            </a:extLst>
          </p:cNvPr>
          <p:cNvPicPr/>
          <p:nvPr/>
        </p:nvPicPr>
        <p:blipFill>
          <a:blip r:embed="rId2" cstate="print"/>
          <a:stretch>
            <a:fillRect/>
          </a:stretch>
        </p:blipFill>
        <p:spPr>
          <a:xfrm>
            <a:off x="1247607" y="0"/>
            <a:ext cx="9695864" cy="172694"/>
          </a:xfrm>
          <a:prstGeom prst="rect">
            <a:avLst/>
          </a:prstGeom>
        </p:spPr>
      </p:pic>
      <p:sp>
        <p:nvSpPr>
          <p:cNvPr id="8" name="TextBox 7">
            <a:extLst>
              <a:ext uri="{FF2B5EF4-FFF2-40B4-BE49-F238E27FC236}">
                <a16:creationId xmlns:a16="http://schemas.microsoft.com/office/drawing/2014/main" id="{E4F9C0AF-3DC3-3CC7-DD05-D6FC56D6B8E8}"/>
              </a:ext>
            </a:extLst>
          </p:cNvPr>
          <p:cNvSpPr txBox="1"/>
          <p:nvPr/>
        </p:nvSpPr>
        <p:spPr>
          <a:xfrm>
            <a:off x="8677276" y="956807"/>
            <a:ext cx="3507428" cy="4712572"/>
          </a:xfrm>
          <a:prstGeom prst="rect">
            <a:avLst/>
          </a:prstGeom>
          <a:noFill/>
        </p:spPr>
        <p:txBody>
          <a:bodyPr wrap="square">
            <a:spAutoFit/>
          </a:bodyPr>
          <a:lstStyle/>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Gotham Book" pitchFamily="50" charset="0"/>
                <a:ea typeface="+mn-ea"/>
                <a:cs typeface="Gotham Book" pitchFamily="50" charset="0"/>
              </a:rPr>
              <a:t>GM Index in Q1 2024 is </a:t>
            </a:r>
            <a:r>
              <a:rPr kumimoji="0" lang="en-GB" sz="1600" b="1" i="0" u="none" strike="noStrike" kern="1200" cap="none" spc="0" normalizeH="0" baseline="0" noProof="0" dirty="0">
                <a:ln>
                  <a:noFill/>
                </a:ln>
                <a:solidFill>
                  <a:srgbClr val="C2D800"/>
                </a:solidFill>
                <a:effectLst/>
                <a:uLnTx/>
                <a:uFillTx/>
                <a:latin typeface="Gotham Book" pitchFamily="50" charset="0"/>
                <a:ea typeface="+mn-ea"/>
                <a:cs typeface="Gotham Book" pitchFamily="50" charset="0"/>
              </a:rPr>
              <a:t>3.7</a:t>
            </a:r>
            <a:r>
              <a:rPr kumimoji="0" lang="en-GB" sz="1600" b="0" i="0" u="none" strike="noStrike" kern="1200" cap="none" spc="0" normalizeH="0" baseline="0" noProof="0" dirty="0">
                <a:ln>
                  <a:noFill/>
                </a:ln>
                <a:solidFill>
                  <a:srgbClr val="000000"/>
                </a:solidFill>
                <a:effectLst/>
                <a:uLnTx/>
                <a:uFillTx/>
                <a:latin typeface="Gotham Book" pitchFamily="50" charset="0"/>
                <a:ea typeface="+mn-ea"/>
                <a:cs typeface="Gotham Book" pitchFamily="50" charset="0"/>
              </a:rPr>
              <a:t>,  down nearly 16 points.</a:t>
            </a:r>
          </a:p>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Gotham Book" pitchFamily="50" charset="0"/>
                <a:ea typeface="+mn-ea"/>
                <a:cs typeface="Gotham Book" pitchFamily="50" charset="0"/>
              </a:rPr>
              <a:t>0.1% growth in 2023.</a:t>
            </a:r>
          </a:p>
          <a:p>
            <a:pPr marL="285750" marR="0" lvl="0" indent="-285750" algn="l"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Gotham Book" pitchFamily="50" charset="0"/>
                <a:ea typeface="+mn-ea"/>
                <a:cs typeface="Gotham Book" pitchFamily="50" charset="0"/>
              </a:rPr>
              <a:t>0.2% in January 2024</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600" dirty="0">
                <a:solidFill>
                  <a:srgbClr val="000000"/>
                </a:solidFill>
                <a:latin typeface="Gotham Book" pitchFamily="50" charset="0"/>
                <a:cs typeface="Gotham Book" pitchFamily="50" charset="0"/>
              </a:rPr>
              <a:t>GfK consumer confidence:</a:t>
            </a:r>
          </a:p>
          <a:p>
            <a:pPr marL="447675" lvl="1" indent="-180975">
              <a:lnSpc>
                <a:spcPct val="150000"/>
              </a:lnSpc>
              <a:buFont typeface="Arial" panose="020B0604020202020204" pitchFamily="34" charset="0"/>
              <a:buChar char="•"/>
              <a:tabLst>
                <a:tab pos="447675" algn="l"/>
              </a:tabLst>
              <a:defRPr/>
            </a:pPr>
            <a:r>
              <a:rPr lang="en-GB" sz="1400" dirty="0">
                <a:solidFill>
                  <a:srgbClr val="000000"/>
                </a:solidFill>
                <a:latin typeface="Gotham Book" pitchFamily="50" charset="0"/>
                <a:cs typeface="Gotham Book" pitchFamily="50" charset="0"/>
              </a:rPr>
              <a:t>-19 in January and -21 in February and March (-36 in March 2023)</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600" dirty="0">
                <a:solidFill>
                  <a:srgbClr val="000000"/>
                </a:solidFill>
                <a:latin typeface="Gotham Book" pitchFamily="50" charset="0"/>
                <a:cs typeface="Gotham Book" pitchFamily="50" charset="0"/>
              </a:rPr>
              <a:t>PMI indices</a:t>
            </a:r>
            <a:r>
              <a:rPr lang="en-GB" sz="1600" baseline="30000" dirty="0">
                <a:solidFill>
                  <a:srgbClr val="000000"/>
                </a:solidFill>
                <a:latin typeface="Gotham Book" pitchFamily="50" charset="0"/>
                <a:cs typeface="Gotham Book" pitchFamily="50" charset="0"/>
              </a:rPr>
              <a:t>1</a:t>
            </a:r>
            <a:r>
              <a:rPr lang="en-GB" sz="1600" dirty="0">
                <a:solidFill>
                  <a:srgbClr val="000000"/>
                </a:solidFill>
                <a:latin typeface="Gotham Book" pitchFamily="50" charset="0"/>
                <a:cs typeface="Gotham Book" pitchFamily="50" charset="0"/>
              </a:rPr>
              <a:t> in March:</a:t>
            </a:r>
          </a:p>
          <a:p>
            <a:pPr marL="447675" lvl="1" indent="-180975">
              <a:lnSpc>
                <a:spcPct val="150000"/>
              </a:lnSpc>
              <a:buFont typeface="Arial" panose="020B0604020202020204" pitchFamily="34" charset="0"/>
              <a:buChar char="•"/>
              <a:defRPr/>
            </a:pPr>
            <a:r>
              <a:rPr lang="en-GB" sz="1400" dirty="0">
                <a:solidFill>
                  <a:srgbClr val="000000"/>
                </a:solidFill>
                <a:latin typeface="Gotham Book" pitchFamily="50" charset="0"/>
                <a:cs typeface="Gotham Book" pitchFamily="50" charset="0"/>
              </a:rPr>
              <a:t>Construction: 49.7</a:t>
            </a:r>
            <a:r>
              <a:rPr lang="en-GB" sz="1400" dirty="0">
                <a:solidFill>
                  <a:srgbClr val="1C9851"/>
                </a:solidFill>
                <a:latin typeface="Gotham Book" pitchFamily="50" charset="0"/>
                <a:cs typeface="Gotham Book" pitchFamily="50" charset="0"/>
              </a:rPr>
              <a:t>↑</a:t>
            </a:r>
            <a:r>
              <a:rPr lang="en-GB" sz="1400" dirty="0">
                <a:solidFill>
                  <a:srgbClr val="000000"/>
                </a:solidFill>
                <a:latin typeface="Gotham Book" pitchFamily="50" charset="0"/>
                <a:cs typeface="Gotham Book" pitchFamily="50" charset="0"/>
              </a:rPr>
              <a:t> </a:t>
            </a:r>
          </a:p>
          <a:p>
            <a:pPr marL="447675" lvl="1" indent="-180975">
              <a:lnSpc>
                <a:spcPct val="150000"/>
              </a:lnSpc>
              <a:buFont typeface="Arial" panose="020B0604020202020204" pitchFamily="34" charset="0"/>
              <a:buChar char="•"/>
              <a:defRPr/>
            </a:pPr>
            <a:r>
              <a:rPr lang="en-GB" sz="1400" dirty="0">
                <a:solidFill>
                  <a:srgbClr val="000000"/>
                </a:solidFill>
                <a:latin typeface="Gotham Book" pitchFamily="50" charset="0"/>
                <a:cs typeface="Gotham Book" pitchFamily="50" charset="0"/>
              </a:rPr>
              <a:t>Manufacturing: 47.5</a:t>
            </a:r>
            <a:r>
              <a:rPr lang="en-GB" sz="1400" dirty="0">
                <a:solidFill>
                  <a:srgbClr val="1C9851"/>
                </a:solidFill>
                <a:latin typeface="Gotham Book" pitchFamily="50" charset="0"/>
                <a:cs typeface="Gotham Book" pitchFamily="50" charset="0"/>
              </a:rPr>
              <a:t> ↑</a:t>
            </a:r>
          </a:p>
          <a:p>
            <a:pPr marL="447675" lvl="1" indent="-180975">
              <a:lnSpc>
                <a:spcPct val="150000"/>
              </a:lnSpc>
              <a:buFont typeface="Arial" panose="020B0604020202020204" pitchFamily="34" charset="0"/>
              <a:buChar char="•"/>
              <a:defRPr/>
            </a:pPr>
            <a:r>
              <a:rPr lang="en-GB" sz="1400" dirty="0">
                <a:solidFill>
                  <a:srgbClr val="000000"/>
                </a:solidFill>
                <a:latin typeface="Gotham Book" pitchFamily="50" charset="0"/>
                <a:cs typeface="Gotham Book" pitchFamily="50" charset="0"/>
              </a:rPr>
              <a:t>Services: 53.8</a:t>
            </a:r>
            <a:r>
              <a:rPr lang="en-GB" sz="1400" dirty="0">
                <a:solidFill>
                  <a:srgbClr val="E50130"/>
                </a:solidFill>
                <a:latin typeface="Gotham Book" pitchFamily="50" charset="0"/>
                <a:cs typeface="Gotham Book" pitchFamily="50" charset="0"/>
              </a:rPr>
              <a:t>↓ </a:t>
            </a:r>
            <a:endParaRPr lang="en-GB" sz="1400" dirty="0">
              <a:latin typeface="Gotham Book" pitchFamily="50" charset="0"/>
              <a:cs typeface="Gotham Book" pitchFamily="50" charset="0"/>
            </a:endParaRPr>
          </a:p>
        </p:txBody>
      </p:sp>
      <p:pic>
        <p:nvPicPr>
          <p:cNvPr id="2" name="Picture 1">
            <a:extLst>
              <a:ext uri="{FF2B5EF4-FFF2-40B4-BE49-F238E27FC236}">
                <a16:creationId xmlns:a16="http://schemas.microsoft.com/office/drawing/2014/main" id="{7278FC3C-676F-725F-7614-1CA962032F88}"/>
              </a:ext>
            </a:extLst>
          </p:cNvPr>
          <p:cNvPicPr>
            <a:picLocks noChangeAspect="1"/>
          </p:cNvPicPr>
          <p:nvPr/>
        </p:nvPicPr>
        <p:blipFill>
          <a:blip r:embed="rId3"/>
          <a:stretch>
            <a:fillRect/>
          </a:stretch>
        </p:blipFill>
        <p:spPr>
          <a:xfrm>
            <a:off x="2111844" y="1046503"/>
            <a:ext cx="6492803" cy="4877223"/>
          </a:xfrm>
          <a:prstGeom prst="rect">
            <a:avLst/>
          </a:prstGeom>
        </p:spPr>
      </p:pic>
      <p:sp>
        <p:nvSpPr>
          <p:cNvPr id="4" name="TextBox 3">
            <a:extLst>
              <a:ext uri="{FF2B5EF4-FFF2-40B4-BE49-F238E27FC236}">
                <a16:creationId xmlns:a16="http://schemas.microsoft.com/office/drawing/2014/main" id="{ECB344B2-4B97-5226-9710-3467E3A57FE2}"/>
              </a:ext>
            </a:extLst>
          </p:cNvPr>
          <p:cNvSpPr txBox="1"/>
          <p:nvPr/>
        </p:nvSpPr>
        <p:spPr>
          <a:xfrm>
            <a:off x="8130564" y="6576154"/>
            <a:ext cx="2202982"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30000" noProof="0" dirty="0">
                <a:ln>
                  <a:noFill/>
                </a:ln>
                <a:solidFill>
                  <a:prstClr val="black"/>
                </a:solidFill>
                <a:effectLst/>
                <a:uLnTx/>
                <a:uFillTx/>
                <a:latin typeface="Gotham Book" pitchFamily="2" charset="0"/>
                <a:ea typeface="+mn-ea"/>
                <a:cs typeface="Gotham Book" pitchFamily="2" charset="0"/>
              </a:rPr>
              <a:t>1 </a:t>
            </a:r>
            <a:r>
              <a:rPr kumimoji="0" lang="en-GB" sz="700" b="0" i="0" u="none" strike="noStrike" kern="1200" cap="none" spc="0" normalizeH="0" baseline="0" noProof="0" dirty="0">
                <a:ln>
                  <a:noFill/>
                </a:ln>
                <a:solidFill>
                  <a:prstClr val="black"/>
                </a:solidFill>
                <a:effectLst/>
                <a:uLnTx/>
                <a:uFillTx/>
                <a:latin typeface="Gotham Book" pitchFamily="2" charset="0"/>
                <a:ea typeface="+mn-ea"/>
                <a:cs typeface="Gotham Book" pitchFamily="2" charset="0"/>
              </a:rPr>
              <a:t>Levels above 50 indicate growth</a:t>
            </a:r>
            <a:endParaRPr kumimoji="0" lang="en-US" sz="700" b="0" i="0" u="none" strike="noStrike" kern="1200" cap="none" spc="0" normalizeH="0" baseline="0" noProof="0" dirty="0">
              <a:ln>
                <a:noFill/>
              </a:ln>
              <a:solidFill>
                <a:prstClr val="black"/>
              </a:solidFill>
              <a:effectLst/>
              <a:uLnTx/>
              <a:uFillTx/>
              <a:latin typeface="Gotham Book" pitchFamily="2" charset="0"/>
              <a:ea typeface="+mn-ea"/>
              <a:cs typeface="Gotham Book" pitchFamily="2" charset="0"/>
            </a:endParaRPr>
          </a:p>
        </p:txBody>
      </p:sp>
    </p:spTree>
    <p:extLst>
      <p:ext uri="{BB962C8B-B14F-4D97-AF65-F5344CB8AC3E}">
        <p14:creationId xmlns:p14="http://schemas.microsoft.com/office/powerpoint/2010/main" val="1545119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7B9C7FC-118F-AC4C-9EF5-28DA67E92227}"/>
              </a:ext>
            </a:extLst>
          </p:cNvPr>
          <p:cNvSpPr txBox="1"/>
          <p:nvPr/>
        </p:nvSpPr>
        <p:spPr>
          <a:xfrm>
            <a:off x="1791784" y="206843"/>
            <a:ext cx="5562600"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rPr>
              <a:t>Domestic Demand</a:t>
            </a:r>
            <a:endParaRPr kumimoji="0" lang="en-US"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endParaRPr>
          </a:p>
        </p:txBody>
      </p:sp>
      <p:sp>
        <p:nvSpPr>
          <p:cNvPr id="18" name="Rectangle 17">
            <a:extLst>
              <a:ext uri="{FF2B5EF4-FFF2-40B4-BE49-F238E27FC236}">
                <a16:creationId xmlns:a16="http://schemas.microsoft.com/office/drawing/2014/main" id="{5ED1AD33-2EEC-4542-AB96-0BFF705B5937}"/>
              </a:ext>
            </a:extLst>
          </p:cNvPr>
          <p:cNvSpPr/>
          <p:nvPr/>
        </p:nvSpPr>
        <p:spPr>
          <a:xfrm>
            <a:off x="10302109" y="6552397"/>
            <a:ext cx="1282723" cy="26161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GOTHAM-BOOK" panose="02000504050000020004" pitchFamily="2" charset="0"/>
                <a:ea typeface="+mn-ea"/>
                <a:cs typeface="+mn-cs"/>
              </a:rPr>
              <a:t>#GMEconomics</a:t>
            </a:r>
          </a:p>
        </p:txBody>
      </p:sp>
      <p:pic>
        <p:nvPicPr>
          <p:cNvPr id="3" name="object 2">
            <a:extLst>
              <a:ext uri="{FF2B5EF4-FFF2-40B4-BE49-F238E27FC236}">
                <a16:creationId xmlns:a16="http://schemas.microsoft.com/office/drawing/2014/main" id="{10B36042-26FD-7B64-C90A-94024A816399}"/>
              </a:ext>
            </a:extLst>
          </p:cNvPr>
          <p:cNvPicPr/>
          <p:nvPr/>
        </p:nvPicPr>
        <p:blipFill>
          <a:blip r:embed="rId2" cstate="print"/>
          <a:stretch>
            <a:fillRect/>
          </a:stretch>
        </p:blipFill>
        <p:spPr>
          <a:xfrm>
            <a:off x="1247607" y="0"/>
            <a:ext cx="9695864" cy="172694"/>
          </a:xfrm>
          <a:prstGeom prst="rect">
            <a:avLst/>
          </a:prstGeom>
        </p:spPr>
      </p:pic>
      <p:sp>
        <p:nvSpPr>
          <p:cNvPr id="12" name="TextBox 11">
            <a:extLst>
              <a:ext uri="{FF2B5EF4-FFF2-40B4-BE49-F238E27FC236}">
                <a16:creationId xmlns:a16="http://schemas.microsoft.com/office/drawing/2014/main" id="{3A2823C4-B298-F95C-8560-1F8FC07DD0DE}"/>
              </a:ext>
            </a:extLst>
          </p:cNvPr>
          <p:cNvSpPr txBox="1"/>
          <p:nvPr/>
        </p:nvSpPr>
        <p:spPr>
          <a:xfrm>
            <a:off x="1917031" y="6537185"/>
            <a:ext cx="6094268" cy="246221"/>
          </a:xfrm>
          <a:prstGeom prst="rect">
            <a:avLst/>
          </a:prstGeom>
          <a:noFill/>
        </p:spPr>
        <p:txBody>
          <a:bodyPr wrap="square">
            <a:spAutoFit/>
          </a:bodyPr>
          <a:lstStyle/>
          <a:p>
            <a:r>
              <a:rPr lang="en-GB" sz="1000" dirty="0">
                <a:latin typeface="Gotham Book" pitchFamily="50" charset="0"/>
                <a:cs typeface="Gotham Book" pitchFamily="50" charset="0"/>
              </a:rPr>
              <a:t>Source: GMCC QES</a:t>
            </a:r>
          </a:p>
        </p:txBody>
      </p:sp>
      <p:pic>
        <p:nvPicPr>
          <p:cNvPr id="4" name="Picture 3">
            <a:extLst>
              <a:ext uri="{FF2B5EF4-FFF2-40B4-BE49-F238E27FC236}">
                <a16:creationId xmlns:a16="http://schemas.microsoft.com/office/drawing/2014/main" id="{773456D3-D682-F74D-4E5A-2B7591AC2254}"/>
              </a:ext>
            </a:extLst>
          </p:cNvPr>
          <p:cNvPicPr>
            <a:picLocks noChangeAspect="1"/>
          </p:cNvPicPr>
          <p:nvPr/>
        </p:nvPicPr>
        <p:blipFill>
          <a:blip r:embed="rId3"/>
          <a:stretch>
            <a:fillRect/>
          </a:stretch>
        </p:blipFill>
        <p:spPr>
          <a:xfrm>
            <a:off x="1912234" y="673629"/>
            <a:ext cx="5090601" cy="4871126"/>
          </a:xfrm>
          <a:prstGeom prst="rect">
            <a:avLst/>
          </a:prstGeom>
        </p:spPr>
      </p:pic>
      <p:pic>
        <p:nvPicPr>
          <p:cNvPr id="6" name="Picture 5">
            <a:extLst>
              <a:ext uri="{FF2B5EF4-FFF2-40B4-BE49-F238E27FC236}">
                <a16:creationId xmlns:a16="http://schemas.microsoft.com/office/drawing/2014/main" id="{8EAE459C-FA5C-581C-12F3-538970F6A9DB}"/>
              </a:ext>
            </a:extLst>
          </p:cNvPr>
          <p:cNvPicPr>
            <a:picLocks noChangeAspect="1"/>
          </p:cNvPicPr>
          <p:nvPr/>
        </p:nvPicPr>
        <p:blipFill>
          <a:blip r:embed="rId4"/>
          <a:stretch>
            <a:fillRect/>
          </a:stretch>
        </p:blipFill>
        <p:spPr>
          <a:xfrm>
            <a:off x="7079912" y="682744"/>
            <a:ext cx="4871126" cy="4877223"/>
          </a:xfrm>
          <a:prstGeom prst="rect">
            <a:avLst/>
          </a:prstGeom>
        </p:spPr>
      </p:pic>
    </p:spTree>
    <p:extLst>
      <p:ext uri="{BB962C8B-B14F-4D97-AF65-F5344CB8AC3E}">
        <p14:creationId xmlns:p14="http://schemas.microsoft.com/office/powerpoint/2010/main" val="257910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7B9C7FC-118F-AC4C-9EF5-28DA67E92227}"/>
              </a:ext>
            </a:extLst>
          </p:cNvPr>
          <p:cNvSpPr txBox="1"/>
          <p:nvPr/>
        </p:nvSpPr>
        <p:spPr>
          <a:xfrm>
            <a:off x="1955462" y="212106"/>
            <a:ext cx="5562600"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rPr>
              <a:t>Overseas Demand</a:t>
            </a:r>
            <a:endParaRPr kumimoji="0" lang="en-US"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endParaRPr>
          </a:p>
        </p:txBody>
      </p:sp>
      <p:sp>
        <p:nvSpPr>
          <p:cNvPr id="18" name="Rectangle 17">
            <a:extLst>
              <a:ext uri="{FF2B5EF4-FFF2-40B4-BE49-F238E27FC236}">
                <a16:creationId xmlns:a16="http://schemas.microsoft.com/office/drawing/2014/main" id="{5ED1AD33-2EEC-4542-AB96-0BFF705B5937}"/>
              </a:ext>
            </a:extLst>
          </p:cNvPr>
          <p:cNvSpPr/>
          <p:nvPr/>
        </p:nvSpPr>
        <p:spPr>
          <a:xfrm>
            <a:off x="10277010" y="6550010"/>
            <a:ext cx="1282723" cy="26161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GOTHAM-BOOK" panose="02000504050000020004" pitchFamily="2" charset="0"/>
                <a:ea typeface="+mn-ea"/>
                <a:cs typeface="+mn-cs"/>
              </a:rPr>
              <a:t>#GMEconomics</a:t>
            </a:r>
          </a:p>
        </p:txBody>
      </p:sp>
      <p:pic>
        <p:nvPicPr>
          <p:cNvPr id="3" name="object 2">
            <a:extLst>
              <a:ext uri="{FF2B5EF4-FFF2-40B4-BE49-F238E27FC236}">
                <a16:creationId xmlns:a16="http://schemas.microsoft.com/office/drawing/2014/main" id="{10B36042-26FD-7B64-C90A-94024A816399}"/>
              </a:ext>
            </a:extLst>
          </p:cNvPr>
          <p:cNvPicPr/>
          <p:nvPr/>
        </p:nvPicPr>
        <p:blipFill>
          <a:blip r:embed="rId2" cstate="print"/>
          <a:stretch>
            <a:fillRect/>
          </a:stretch>
        </p:blipFill>
        <p:spPr>
          <a:xfrm>
            <a:off x="1247607" y="0"/>
            <a:ext cx="9695864" cy="172694"/>
          </a:xfrm>
          <a:prstGeom prst="rect">
            <a:avLst/>
          </a:prstGeom>
        </p:spPr>
      </p:pic>
      <p:sp>
        <p:nvSpPr>
          <p:cNvPr id="2" name="TextBox 1">
            <a:extLst>
              <a:ext uri="{FF2B5EF4-FFF2-40B4-BE49-F238E27FC236}">
                <a16:creationId xmlns:a16="http://schemas.microsoft.com/office/drawing/2014/main" id="{B749188C-2F6C-A759-6604-233FEE7F3CDA}"/>
              </a:ext>
            </a:extLst>
          </p:cNvPr>
          <p:cNvSpPr txBox="1"/>
          <p:nvPr/>
        </p:nvSpPr>
        <p:spPr>
          <a:xfrm>
            <a:off x="1955462" y="6303789"/>
            <a:ext cx="6094268" cy="246221"/>
          </a:xfrm>
          <a:prstGeom prst="rect">
            <a:avLst/>
          </a:prstGeom>
          <a:noFill/>
        </p:spPr>
        <p:txBody>
          <a:bodyPr wrap="square">
            <a:spAutoFit/>
          </a:bodyPr>
          <a:lstStyle/>
          <a:p>
            <a:r>
              <a:rPr lang="en-GB" sz="1000" dirty="0">
                <a:latin typeface="Gotham Book" pitchFamily="50" charset="0"/>
                <a:cs typeface="Gotham Book" pitchFamily="50" charset="0"/>
              </a:rPr>
              <a:t>Source: GMCC QES</a:t>
            </a:r>
          </a:p>
        </p:txBody>
      </p:sp>
      <p:pic>
        <p:nvPicPr>
          <p:cNvPr id="6" name="Picture 5">
            <a:extLst>
              <a:ext uri="{FF2B5EF4-FFF2-40B4-BE49-F238E27FC236}">
                <a16:creationId xmlns:a16="http://schemas.microsoft.com/office/drawing/2014/main" id="{CCD8DCEF-FCAE-DC8D-0ABF-A48B3FF611D2}"/>
              </a:ext>
            </a:extLst>
          </p:cNvPr>
          <p:cNvPicPr>
            <a:picLocks noChangeAspect="1"/>
          </p:cNvPicPr>
          <p:nvPr/>
        </p:nvPicPr>
        <p:blipFill>
          <a:blip r:embed="rId3"/>
          <a:stretch>
            <a:fillRect/>
          </a:stretch>
        </p:blipFill>
        <p:spPr>
          <a:xfrm>
            <a:off x="2012612" y="650045"/>
            <a:ext cx="4871126" cy="4871126"/>
          </a:xfrm>
          <a:prstGeom prst="rect">
            <a:avLst/>
          </a:prstGeom>
        </p:spPr>
      </p:pic>
      <p:pic>
        <p:nvPicPr>
          <p:cNvPr id="8" name="Picture 7">
            <a:extLst>
              <a:ext uri="{FF2B5EF4-FFF2-40B4-BE49-F238E27FC236}">
                <a16:creationId xmlns:a16="http://schemas.microsoft.com/office/drawing/2014/main" id="{70DFAFCB-F7FF-F42A-FAC0-89F813F511EC}"/>
              </a:ext>
            </a:extLst>
          </p:cNvPr>
          <p:cNvPicPr>
            <a:picLocks noChangeAspect="1"/>
          </p:cNvPicPr>
          <p:nvPr/>
        </p:nvPicPr>
        <p:blipFill>
          <a:blip r:embed="rId4"/>
          <a:stretch>
            <a:fillRect/>
          </a:stretch>
        </p:blipFill>
        <p:spPr>
          <a:xfrm>
            <a:off x="6965612" y="650045"/>
            <a:ext cx="4871126" cy="4871126"/>
          </a:xfrm>
          <a:prstGeom prst="rect">
            <a:avLst/>
          </a:prstGeom>
        </p:spPr>
      </p:pic>
    </p:spTree>
    <p:extLst>
      <p:ext uri="{BB962C8B-B14F-4D97-AF65-F5344CB8AC3E}">
        <p14:creationId xmlns:p14="http://schemas.microsoft.com/office/powerpoint/2010/main" val="3250179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7B9C7FC-118F-AC4C-9EF5-28DA67E92227}"/>
              </a:ext>
            </a:extLst>
          </p:cNvPr>
          <p:cNvSpPr txBox="1"/>
          <p:nvPr/>
        </p:nvSpPr>
        <p:spPr>
          <a:xfrm>
            <a:off x="1789186" y="201992"/>
            <a:ext cx="5562600"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rPr>
              <a:t>UK International Trade</a:t>
            </a:r>
            <a:endParaRPr kumimoji="0" lang="en-US"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endParaRPr>
          </a:p>
        </p:txBody>
      </p:sp>
      <p:sp>
        <p:nvSpPr>
          <p:cNvPr id="18" name="Rectangle 17">
            <a:extLst>
              <a:ext uri="{FF2B5EF4-FFF2-40B4-BE49-F238E27FC236}">
                <a16:creationId xmlns:a16="http://schemas.microsoft.com/office/drawing/2014/main" id="{5ED1AD33-2EEC-4542-AB96-0BFF705B5937}"/>
              </a:ext>
            </a:extLst>
          </p:cNvPr>
          <p:cNvSpPr/>
          <p:nvPr/>
        </p:nvSpPr>
        <p:spPr>
          <a:xfrm>
            <a:off x="10261340" y="6546793"/>
            <a:ext cx="1282723" cy="26161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GOTHAM-BOOK" panose="02000504050000020004" pitchFamily="2" charset="0"/>
                <a:ea typeface="+mn-ea"/>
                <a:cs typeface="+mn-cs"/>
              </a:rPr>
              <a:t>#GMEconomics</a:t>
            </a:r>
          </a:p>
        </p:txBody>
      </p:sp>
      <p:pic>
        <p:nvPicPr>
          <p:cNvPr id="3" name="object 2">
            <a:extLst>
              <a:ext uri="{FF2B5EF4-FFF2-40B4-BE49-F238E27FC236}">
                <a16:creationId xmlns:a16="http://schemas.microsoft.com/office/drawing/2014/main" id="{10B36042-26FD-7B64-C90A-94024A816399}"/>
              </a:ext>
            </a:extLst>
          </p:cNvPr>
          <p:cNvPicPr/>
          <p:nvPr/>
        </p:nvPicPr>
        <p:blipFill>
          <a:blip r:embed="rId2" cstate="print"/>
          <a:stretch>
            <a:fillRect/>
          </a:stretch>
        </p:blipFill>
        <p:spPr>
          <a:xfrm>
            <a:off x="1247607" y="0"/>
            <a:ext cx="9695864" cy="172694"/>
          </a:xfrm>
          <a:prstGeom prst="rect">
            <a:avLst/>
          </a:prstGeom>
        </p:spPr>
      </p:pic>
      <p:sp>
        <p:nvSpPr>
          <p:cNvPr id="2" name="TextBox 1">
            <a:extLst>
              <a:ext uri="{FF2B5EF4-FFF2-40B4-BE49-F238E27FC236}">
                <a16:creationId xmlns:a16="http://schemas.microsoft.com/office/drawing/2014/main" id="{AD59B1AF-11A8-FC95-E12A-FB80AA3CC00D}"/>
              </a:ext>
            </a:extLst>
          </p:cNvPr>
          <p:cNvSpPr txBox="1"/>
          <p:nvPr/>
        </p:nvSpPr>
        <p:spPr>
          <a:xfrm>
            <a:off x="2020539" y="6423682"/>
            <a:ext cx="1282723" cy="246221"/>
          </a:xfrm>
          <a:prstGeom prst="rect">
            <a:avLst/>
          </a:prstGeom>
          <a:noFill/>
        </p:spPr>
        <p:txBody>
          <a:bodyPr wrap="square">
            <a:spAutoFit/>
          </a:bodyPr>
          <a:lstStyle/>
          <a:p>
            <a:r>
              <a:rPr lang="en-GB" sz="1000" dirty="0">
                <a:latin typeface="Gotham Book" pitchFamily="50" charset="0"/>
                <a:cs typeface="Gotham Book" pitchFamily="50" charset="0"/>
              </a:rPr>
              <a:t>Source: ONS</a:t>
            </a:r>
          </a:p>
        </p:txBody>
      </p:sp>
      <p:pic>
        <p:nvPicPr>
          <p:cNvPr id="5" name="Picture 4">
            <a:extLst>
              <a:ext uri="{FF2B5EF4-FFF2-40B4-BE49-F238E27FC236}">
                <a16:creationId xmlns:a16="http://schemas.microsoft.com/office/drawing/2014/main" id="{56911006-41D8-F0BB-1F61-EFF8899237A7}"/>
              </a:ext>
            </a:extLst>
          </p:cNvPr>
          <p:cNvPicPr>
            <a:picLocks noChangeAspect="1"/>
          </p:cNvPicPr>
          <p:nvPr/>
        </p:nvPicPr>
        <p:blipFill>
          <a:blip r:embed="rId3"/>
          <a:stretch>
            <a:fillRect/>
          </a:stretch>
        </p:blipFill>
        <p:spPr>
          <a:xfrm>
            <a:off x="2020539" y="663731"/>
            <a:ext cx="4865030" cy="4871126"/>
          </a:xfrm>
          <a:prstGeom prst="rect">
            <a:avLst/>
          </a:prstGeom>
        </p:spPr>
      </p:pic>
      <p:pic>
        <p:nvPicPr>
          <p:cNvPr id="6" name="Picture 5">
            <a:extLst>
              <a:ext uri="{FF2B5EF4-FFF2-40B4-BE49-F238E27FC236}">
                <a16:creationId xmlns:a16="http://schemas.microsoft.com/office/drawing/2014/main" id="{48BEBCC8-BBA2-C9A9-D778-B2F2E80D5C35}"/>
              </a:ext>
            </a:extLst>
          </p:cNvPr>
          <p:cNvPicPr>
            <a:picLocks noChangeAspect="1"/>
          </p:cNvPicPr>
          <p:nvPr/>
        </p:nvPicPr>
        <p:blipFill>
          <a:blip r:embed="rId4"/>
          <a:stretch>
            <a:fillRect/>
          </a:stretch>
        </p:blipFill>
        <p:spPr>
          <a:xfrm>
            <a:off x="7020717" y="663731"/>
            <a:ext cx="4871126" cy="4865030"/>
          </a:xfrm>
          <a:prstGeom prst="rect">
            <a:avLst/>
          </a:prstGeom>
        </p:spPr>
      </p:pic>
    </p:spTree>
    <p:extLst>
      <p:ext uri="{BB962C8B-B14F-4D97-AF65-F5344CB8AC3E}">
        <p14:creationId xmlns:p14="http://schemas.microsoft.com/office/powerpoint/2010/main" val="668367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7B9C7FC-118F-AC4C-9EF5-28DA67E92227}"/>
              </a:ext>
            </a:extLst>
          </p:cNvPr>
          <p:cNvSpPr txBox="1"/>
          <p:nvPr/>
        </p:nvSpPr>
        <p:spPr>
          <a:xfrm>
            <a:off x="1950584" y="269551"/>
            <a:ext cx="5562600"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rPr>
              <a:t>UK Sector Performance</a:t>
            </a:r>
            <a:endParaRPr kumimoji="0" lang="en-US" sz="2100" b="1" i="0" u="none" strike="noStrike" kern="1200" cap="none" spc="0" normalizeH="0" baseline="0" noProof="0" dirty="0">
              <a:ln>
                <a:noFill/>
              </a:ln>
              <a:solidFill>
                <a:prstClr val="black"/>
              </a:solidFill>
              <a:effectLst/>
              <a:uLnTx/>
              <a:uFillTx/>
              <a:latin typeface="Gotham Bold" pitchFamily="2" charset="0"/>
              <a:ea typeface="+mn-ea"/>
              <a:cs typeface="Gotham Bold" pitchFamily="2" charset="0"/>
            </a:endParaRPr>
          </a:p>
        </p:txBody>
      </p:sp>
      <p:sp>
        <p:nvSpPr>
          <p:cNvPr id="18" name="Rectangle 17">
            <a:extLst>
              <a:ext uri="{FF2B5EF4-FFF2-40B4-BE49-F238E27FC236}">
                <a16:creationId xmlns:a16="http://schemas.microsoft.com/office/drawing/2014/main" id="{5ED1AD33-2EEC-4542-AB96-0BFF705B5937}"/>
              </a:ext>
            </a:extLst>
          </p:cNvPr>
          <p:cNvSpPr/>
          <p:nvPr/>
        </p:nvSpPr>
        <p:spPr>
          <a:xfrm>
            <a:off x="10302109" y="6582192"/>
            <a:ext cx="1282723" cy="261610"/>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GOTHAM-BOOK" panose="02000504050000020004" pitchFamily="2" charset="0"/>
                <a:ea typeface="+mn-ea"/>
                <a:cs typeface="+mn-cs"/>
              </a:rPr>
              <a:t>#GMEconomics</a:t>
            </a:r>
          </a:p>
        </p:txBody>
      </p:sp>
      <p:pic>
        <p:nvPicPr>
          <p:cNvPr id="3" name="object 2">
            <a:extLst>
              <a:ext uri="{FF2B5EF4-FFF2-40B4-BE49-F238E27FC236}">
                <a16:creationId xmlns:a16="http://schemas.microsoft.com/office/drawing/2014/main" id="{10B36042-26FD-7B64-C90A-94024A816399}"/>
              </a:ext>
            </a:extLst>
          </p:cNvPr>
          <p:cNvPicPr/>
          <p:nvPr/>
        </p:nvPicPr>
        <p:blipFill>
          <a:blip r:embed="rId2" cstate="print"/>
          <a:stretch>
            <a:fillRect/>
          </a:stretch>
        </p:blipFill>
        <p:spPr>
          <a:xfrm>
            <a:off x="1247607" y="0"/>
            <a:ext cx="9695864" cy="172694"/>
          </a:xfrm>
          <a:prstGeom prst="rect">
            <a:avLst/>
          </a:prstGeom>
        </p:spPr>
      </p:pic>
      <p:sp>
        <p:nvSpPr>
          <p:cNvPr id="2" name="TextBox 1">
            <a:extLst>
              <a:ext uri="{FF2B5EF4-FFF2-40B4-BE49-F238E27FC236}">
                <a16:creationId xmlns:a16="http://schemas.microsoft.com/office/drawing/2014/main" id="{AD59B1AF-11A8-FC95-E12A-FB80AA3CC00D}"/>
              </a:ext>
            </a:extLst>
          </p:cNvPr>
          <p:cNvSpPr txBox="1"/>
          <p:nvPr/>
        </p:nvSpPr>
        <p:spPr>
          <a:xfrm>
            <a:off x="1950584" y="5900238"/>
            <a:ext cx="1528596" cy="246221"/>
          </a:xfrm>
          <a:prstGeom prst="rect">
            <a:avLst/>
          </a:prstGeom>
          <a:noFill/>
        </p:spPr>
        <p:txBody>
          <a:bodyPr wrap="square">
            <a:spAutoFit/>
          </a:bodyPr>
          <a:lstStyle/>
          <a:p>
            <a:r>
              <a:rPr lang="en-GB" sz="1000" dirty="0">
                <a:latin typeface="Gotham Book" pitchFamily="50" charset="0"/>
                <a:cs typeface="Gotham Book" pitchFamily="50" charset="0"/>
              </a:rPr>
              <a:t>Source: ONS</a:t>
            </a:r>
          </a:p>
        </p:txBody>
      </p:sp>
      <p:pic>
        <p:nvPicPr>
          <p:cNvPr id="4" name="Picture 3">
            <a:extLst>
              <a:ext uri="{FF2B5EF4-FFF2-40B4-BE49-F238E27FC236}">
                <a16:creationId xmlns:a16="http://schemas.microsoft.com/office/drawing/2014/main" id="{B60CD8FD-DACB-7CCC-4585-9F7B31E16DD0}"/>
              </a:ext>
            </a:extLst>
          </p:cNvPr>
          <p:cNvPicPr>
            <a:picLocks noChangeAspect="1"/>
          </p:cNvPicPr>
          <p:nvPr/>
        </p:nvPicPr>
        <p:blipFill>
          <a:blip r:embed="rId3"/>
          <a:stretch>
            <a:fillRect/>
          </a:stretch>
        </p:blipFill>
        <p:spPr>
          <a:xfrm>
            <a:off x="6946329" y="854032"/>
            <a:ext cx="4871126" cy="4877223"/>
          </a:xfrm>
          <a:prstGeom prst="rect">
            <a:avLst/>
          </a:prstGeom>
        </p:spPr>
      </p:pic>
      <p:sp>
        <p:nvSpPr>
          <p:cNvPr id="7" name="TextBox 6">
            <a:extLst>
              <a:ext uri="{FF2B5EF4-FFF2-40B4-BE49-F238E27FC236}">
                <a16:creationId xmlns:a16="http://schemas.microsoft.com/office/drawing/2014/main" id="{0BA1FE5B-AE28-1287-CF3E-B4151CEBF0C4}"/>
              </a:ext>
            </a:extLst>
          </p:cNvPr>
          <p:cNvSpPr txBox="1"/>
          <p:nvPr/>
        </p:nvSpPr>
        <p:spPr>
          <a:xfrm>
            <a:off x="6946329" y="5900238"/>
            <a:ext cx="1528596" cy="246221"/>
          </a:xfrm>
          <a:prstGeom prst="rect">
            <a:avLst/>
          </a:prstGeom>
          <a:noFill/>
        </p:spPr>
        <p:txBody>
          <a:bodyPr wrap="square">
            <a:spAutoFit/>
          </a:bodyPr>
          <a:lstStyle/>
          <a:p>
            <a:r>
              <a:rPr lang="en-GB" sz="1000" dirty="0">
                <a:latin typeface="Gotham Book" pitchFamily="50" charset="0"/>
                <a:cs typeface="Gotham Book" pitchFamily="50" charset="0"/>
              </a:rPr>
              <a:t>Source: ONS</a:t>
            </a:r>
          </a:p>
        </p:txBody>
      </p:sp>
      <p:pic>
        <p:nvPicPr>
          <p:cNvPr id="11" name="Picture 10">
            <a:extLst>
              <a:ext uri="{FF2B5EF4-FFF2-40B4-BE49-F238E27FC236}">
                <a16:creationId xmlns:a16="http://schemas.microsoft.com/office/drawing/2014/main" id="{1C848AFC-9CDE-C101-6347-DBCEA278A2DF}"/>
              </a:ext>
            </a:extLst>
          </p:cNvPr>
          <p:cNvPicPr>
            <a:picLocks noChangeAspect="1"/>
          </p:cNvPicPr>
          <p:nvPr/>
        </p:nvPicPr>
        <p:blipFill>
          <a:blip r:embed="rId4"/>
          <a:stretch>
            <a:fillRect/>
          </a:stretch>
        </p:blipFill>
        <p:spPr>
          <a:xfrm>
            <a:off x="1950584" y="854032"/>
            <a:ext cx="4871126" cy="4871126"/>
          </a:xfrm>
          <a:prstGeom prst="rect">
            <a:avLst/>
          </a:prstGeom>
        </p:spPr>
      </p:pic>
    </p:spTree>
    <p:extLst>
      <p:ext uri="{BB962C8B-B14F-4D97-AF65-F5344CB8AC3E}">
        <p14:creationId xmlns:p14="http://schemas.microsoft.com/office/powerpoint/2010/main" val="19543096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GMCC">
      <a:dk1>
        <a:srgbClr val="000000"/>
      </a:dk1>
      <a:lt1>
        <a:srgbClr val="FFFFFF"/>
      </a:lt1>
      <a:dk2>
        <a:srgbClr val="373A36"/>
      </a:dk2>
      <a:lt2>
        <a:srgbClr val="C2D500"/>
      </a:lt2>
      <a:accent1>
        <a:srgbClr val="D70B44"/>
      </a:accent1>
      <a:accent2>
        <a:srgbClr val="7B2281"/>
      </a:accent2>
      <a:accent3>
        <a:srgbClr val="BF0B74"/>
      </a:accent3>
      <a:accent4>
        <a:srgbClr val="FCBF01"/>
      </a:accent4>
      <a:accent5>
        <a:srgbClr val="2C85B9"/>
      </a:accent5>
      <a:accent6>
        <a:srgbClr val="EF7913"/>
      </a:accent6>
      <a:hlink>
        <a:srgbClr val="C2D500"/>
      </a:hlink>
      <a:folHlink>
        <a:srgbClr val="7B228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wta group">
      <a:dk1>
        <a:srgbClr val="333335"/>
      </a:dk1>
      <a:lt1>
        <a:srgbClr val="FFFFFF"/>
      </a:lt1>
      <a:dk2>
        <a:srgbClr val="5E41F9"/>
      </a:dk2>
      <a:lt2>
        <a:srgbClr val="DAE3ED"/>
      </a:lt2>
      <a:accent1>
        <a:srgbClr val="5E41F9"/>
      </a:accent1>
      <a:accent2>
        <a:srgbClr val="15FFCF"/>
      </a:accent2>
      <a:accent3>
        <a:srgbClr val="6790FF"/>
      </a:accent3>
      <a:accent4>
        <a:srgbClr val="DAE3ED"/>
      </a:accent4>
      <a:accent5>
        <a:srgbClr val="333335"/>
      </a:accent5>
      <a:accent6>
        <a:srgbClr val="333335"/>
      </a:accent6>
      <a:hlink>
        <a:srgbClr val="3C6FE7"/>
      </a:hlink>
      <a:folHlink>
        <a:srgbClr val="5E41F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36000" rIns="91440" bIns="0" rtlCol="0" anchor="t" anchorCtr="0">
        <a:spAutoFit/>
      </a:bodyPr>
      <a:lstStyle>
        <a:defPPr algn="l">
          <a:defRPr sz="2200" dirty="0" smtClean="0">
            <a:solidFill>
              <a:schemeClr val="bg1"/>
            </a:solidFill>
          </a:defRPr>
        </a:defPPr>
      </a:lstStyle>
    </a:txDef>
  </a:objectDefaults>
  <a:extraClrSchemeLst/>
  <a:extLst>
    <a:ext uri="{05A4C25C-085E-4340-85A3-A5531E510DB2}">
      <thm15:themeFamily xmlns:thm15="http://schemas.microsoft.com/office/thememl/2012/main" name="WTA Presentation Template-v6-22012024" id="{D187E82B-841F-495C-B811-7C854B7B5781}" vid="{B334A044-3EFD-448E-B94F-C412E2443B1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84EED829DEC4449FF85D7BC32B5AEF" ma:contentTypeVersion="15" ma:contentTypeDescription="Create a new document." ma:contentTypeScope="" ma:versionID="821d57d2b8f426cbb728466f1ca74f51">
  <xsd:schema xmlns:xsd="http://www.w3.org/2001/XMLSchema" xmlns:xs="http://www.w3.org/2001/XMLSchema" xmlns:p="http://schemas.microsoft.com/office/2006/metadata/properties" xmlns:ns3="c12a79a9-76ac-4c25-98e8-24104a58a733" xmlns:ns4="58951ae5-f82d-4ddf-b8c6-79ae57cc869b" targetNamespace="http://schemas.microsoft.com/office/2006/metadata/properties" ma:root="true" ma:fieldsID="24839f3b7cd6826c8d3b370c12baa7dd" ns3:_="" ns4:_="">
    <xsd:import namespace="c12a79a9-76ac-4c25-98e8-24104a58a733"/>
    <xsd:import namespace="58951ae5-f82d-4ddf-b8c6-79ae57cc869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2a79a9-76ac-4c25-98e8-24104a58a73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951ae5-f82d-4ddf-b8c6-79ae57cc869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58951ae5-f82d-4ddf-b8c6-79ae57cc869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232CAD-42F8-4E9D-A90B-69E901DA29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2a79a9-76ac-4c25-98e8-24104a58a733"/>
    <ds:schemaRef ds:uri="58951ae5-f82d-4ddf-b8c6-79ae57cc86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4266C7-CA16-453E-A52B-AFC81BFFF2B6}">
  <ds:schemaRefs>
    <ds:schemaRef ds:uri="http://schemas.microsoft.com/office/2006/metadata/properties"/>
    <ds:schemaRef ds:uri="http://purl.org/dc/dcmitype/"/>
    <ds:schemaRef ds:uri="http://purl.org/dc/elements/1.1/"/>
    <ds:schemaRef ds:uri="http://purl.org/dc/terms/"/>
    <ds:schemaRef ds:uri="http://schemas.microsoft.com/office/infopath/2007/PartnerControls"/>
    <ds:schemaRef ds:uri="http://schemas.microsoft.com/office/2006/documentManagement/types"/>
    <ds:schemaRef ds:uri="c12a79a9-76ac-4c25-98e8-24104a58a733"/>
    <ds:schemaRef ds:uri="http://schemas.openxmlformats.org/package/2006/metadata/core-properties"/>
    <ds:schemaRef ds:uri="58951ae5-f82d-4ddf-b8c6-79ae57cc869b"/>
    <ds:schemaRef ds:uri="http://www.w3.org/XML/1998/namespace"/>
  </ds:schemaRefs>
</ds:datastoreItem>
</file>

<file path=customXml/itemProps3.xml><?xml version="1.0" encoding="utf-8"?>
<ds:datastoreItem xmlns:ds="http://schemas.openxmlformats.org/officeDocument/2006/customXml" ds:itemID="{3CB20680-D066-4E93-AD5E-A961A4CF9F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6375</TotalTime>
  <Words>1035</Words>
  <Application>Microsoft Office PowerPoint</Application>
  <PresentationFormat>Widescreen</PresentationFormat>
  <Paragraphs>168</Paragraphs>
  <Slides>26</Slides>
  <Notes>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26</vt:i4>
      </vt:variant>
    </vt:vector>
  </HeadingPairs>
  <TitlesOfParts>
    <vt:vector size="38" baseType="lpstr">
      <vt:lpstr>Aptos</vt:lpstr>
      <vt:lpstr>Arial</vt:lpstr>
      <vt:lpstr>Calibri</vt:lpstr>
      <vt:lpstr>Calibri Light</vt:lpstr>
      <vt:lpstr>Familjen Grotesk</vt:lpstr>
      <vt:lpstr>Gotham Bold</vt:lpstr>
      <vt:lpstr>Gotham Book</vt:lpstr>
      <vt:lpstr>GOTHAM-BOOK</vt:lpstr>
      <vt:lpstr>Wingdings</vt:lpstr>
      <vt:lpstr>Office Theme</vt:lpstr>
      <vt:lpstr>1_Office Theme</vt:lpstr>
      <vt:lpstr>2_Office Theme</vt:lpstr>
      <vt:lpstr>PowerPoint Presentation</vt:lpstr>
      <vt:lpstr>Welcome &amp; 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Deligiorgi</dc:creator>
  <cp:lastModifiedBy>Subrahmaniam Krishnan-Harihara</cp:lastModifiedBy>
  <cp:revision>39</cp:revision>
  <cp:lastPrinted>2024-03-22T12:48:49Z</cp:lastPrinted>
  <dcterms:created xsi:type="dcterms:W3CDTF">2021-07-20T13:01:28Z</dcterms:created>
  <dcterms:modified xsi:type="dcterms:W3CDTF">2024-03-26T08:03:49Z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0x0101000C84EED829DEC4449FF85D7BC32B5AEF</vt:lpwstr>
  </property>
</Properties>
</file>