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4"/>
    <p:sldMasterId id="2147483660" r:id="rId5"/>
    <p:sldMasterId id="2147484335" r:id="rId6"/>
    <p:sldMasterId id="2147484357" r:id="rId7"/>
  </p:sldMasterIdLst>
  <p:notesMasterIdLst>
    <p:notesMasterId r:id="rId27"/>
  </p:notesMasterIdLst>
  <p:sldIdLst>
    <p:sldId id="256" r:id="rId8"/>
    <p:sldId id="289" r:id="rId9"/>
    <p:sldId id="330" r:id="rId10"/>
    <p:sldId id="357" r:id="rId11"/>
    <p:sldId id="336" r:id="rId12"/>
    <p:sldId id="347" r:id="rId13"/>
    <p:sldId id="332" r:id="rId14"/>
    <p:sldId id="337" r:id="rId15"/>
    <p:sldId id="344" r:id="rId16"/>
    <p:sldId id="354" r:id="rId17"/>
    <p:sldId id="358" r:id="rId18"/>
    <p:sldId id="335" r:id="rId19"/>
    <p:sldId id="355" r:id="rId20"/>
    <p:sldId id="349" r:id="rId21"/>
    <p:sldId id="356" r:id="rId22"/>
    <p:sldId id="345" r:id="rId23"/>
    <p:sldId id="359" r:id="rId24"/>
    <p:sldId id="360" r:id="rId25"/>
    <p:sldId id="353"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1C400"/>
    <a:srgbClr val="C4D600"/>
    <a:srgbClr val="E50130"/>
    <a:srgbClr val="1C9851"/>
    <a:srgbClr val="C2D800"/>
    <a:srgbClr val="DFF600"/>
    <a:srgbClr val="BAC9AF"/>
    <a:srgbClr val="383A36"/>
    <a:srgbClr val="0000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C0F1-45E8-469E-8725-A794C0069B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BD2BF4-9B23-4674-B6DA-758075884DAA}">
      <dgm:prSet custT="1"/>
      <dgm:spPr/>
      <dgm:t>
        <a:bodyPr/>
        <a:lstStyle/>
        <a:p>
          <a:pPr>
            <a:lnSpc>
              <a:spcPct val="100000"/>
            </a:lnSpc>
          </a:pPr>
          <a:r>
            <a:rPr lang="en-GB" sz="1400">
              <a:latin typeface="Gotham Book" pitchFamily="50" charset="0"/>
              <a:cs typeface="Gotham Book" pitchFamily="50" charset="0"/>
            </a:rPr>
            <a:t>National QES results are used by the likes of HM Treasury, Bank of England and OECD for decision making. </a:t>
          </a:r>
          <a:endParaRPr lang="en-US" sz="1400">
            <a:latin typeface="Gotham Book" pitchFamily="50" charset="0"/>
            <a:cs typeface="Gotham Book" pitchFamily="50" charset="0"/>
          </a:endParaRPr>
        </a:p>
      </dgm:t>
    </dgm:pt>
    <dgm:pt modelId="{902081AB-02FD-422C-A4D9-46B3647E35D8}" type="par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06E77FD6-CAF5-4350-AEEF-9EF6BD54AEC1}" type="sib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13C63ECB-BCE6-4506-925A-684D16674948}">
      <dgm:prSet custT="1"/>
      <dgm:spPr/>
      <dgm:t>
        <a:bodyPr/>
        <a:lstStyle/>
        <a:p>
          <a:pPr>
            <a:lnSpc>
              <a:spcPct val="100000"/>
            </a:lnSpc>
          </a:pPr>
          <a:r>
            <a:rPr lang="en-GB" sz="1400">
              <a:latin typeface="Gotham Book" pitchFamily="50" charset="0"/>
              <a:cs typeface="Gotham Book" pitchFamily="50" charset="0"/>
            </a:rPr>
            <a:t>GM QES is the primary source of economic intelligence in Greater Manchester. </a:t>
          </a:r>
          <a:endParaRPr lang="en-US" sz="1400">
            <a:latin typeface="Gotham Book" pitchFamily="50" charset="0"/>
            <a:cs typeface="Gotham Book" pitchFamily="50" charset="0"/>
          </a:endParaRPr>
        </a:p>
      </dgm:t>
    </dgm:pt>
    <dgm:pt modelId="{175A40BA-ADC1-41C8-B6A5-5A55D20C0710}" type="par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A72D3BA2-8D8C-4BBB-92CC-32E2AF452124}" type="sib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C0B0362D-C040-4909-BE20-971C3D7440EC}">
      <dgm:prSet custT="1"/>
      <dgm:spPr/>
      <dgm:t>
        <a:bodyPr/>
        <a:lstStyle/>
        <a:p>
          <a:pPr>
            <a:lnSpc>
              <a:spcPct val="100000"/>
            </a:lnSpc>
          </a:pPr>
          <a:r>
            <a:rPr lang="en-GB" sz="1400">
              <a:latin typeface="Gotham Book" pitchFamily="50" charset="0"/>
              <a:cs typeface="Gotham Book" pitchFamily="50" charset="0"/>
            </a:rPr>
            <a:t>The findings are presented to the Greater Manchester Combined Authority's Economic Resilience Group and the 10 councils in GM for local decision making. </a:t>
          </a:r>
          <a:endParaRPr lang="en-US" sz="1400">
            <a:latin typeface="Gotham Book" pitchFamily="50" charset="0"/>
            <a:cs typeface="Gotham Book" pitchFamily="50" charset="0"/>
          </a:endParaRPr>
        </a:p>
      </dgm:t>
    </dgm:pt>
    <dgm:pt modelId="{0A82C5B6-C673-4B3F-AD4B-E61D0936D9C2}" type="par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33322252-B81D-4A20-877D-2C4721DE2CAD}" type="sib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7C5E0C3B-B885-429B-A64F-E40E82618524}">
      <dgm:prSet custT="1"/>
      <dgm:spPr/>
      <dgm:t>
        <a:bodyPr/>
        <a:lstStyle/>
        <a:p>
          <a:pPr>
            <a:lnSpc>
              <a:spcPct val="100000"/>
            </a:lnSpc>
          </a:pPr>
          <a:r>
            <a:rPr lang="en-US" sz="1400">
              <a:latin typeface="Gotham Book" pitchFamily="50" charset="0"/>
              <a:cs typeface="Gotham Book" pitchFamily="50" charset="0"/>
            </a:rPr>
            <a:t>From the QES results, we calculate the GM Index</a:t>
          </a:r>
          <a:r>
            <a:rPr lang="en-US" sz="1400" baseline="30000">
              <a:latin typeface="Gotham Book" pitchFamily="50" charset="0"/>
              <a:cs typeface="Gotham Book" pitchFamily="50" charset="0"/>
            </a:rPr>
            <a:t>TM, </a:t>
          </a:r>
          <a:r>
            <a:rPr lang="en-US" sz="1400" baseline="0">
              <a:latin typeface="Gotham Book" pitchFamily="50" charset="0"/>
              <a:cs typeface="Gotham Book" pitchFamily="50" charset="0"/>
            </a:rPr>
            <a:t>a composite economic indicator for the GM Economy. </a:t>
          </a:r>
        </a:p>
      </dgm:t>
    </dgm:pt>
    <dgm:pt modelId="{1728E885-354D-4993-9A43-26DD9569F310}" type="parTrans" cxnId="{02AA23DE-88CC-4FC4-8BA0-391B71239C5A}">
      <dgm:prSet/>
      <dgm:spPr/>
      <dgm:t>
        <a:bodyPr/>
        <a:lstStyle/>
        <a:p>
          <a:endParaRPr lang="en-GB"/>
        </a:p>
      </dgm:t>
    </dgm:pt>
    <dgm:pt modelId="{A8AB9B4B-C204-4805-8DFE-732E4DF4D219}" type="sibTrans" cxnId="{02AA23DE-88CC-4FC4-8BA0-391B71239C5A}">
      <dgm:prSet/>
      <dgm:spPr/>
      <dgm:t>
        <a:bodyPr/>
        <a:lstStyle/>
        <a:p>
          <a:endParaRPr lang="en-GB"/>
        </a:p>
      </dgm:t>
    </dgm:pt>
    <dgm:pt modelId="{BAD011FC-EF8E-462B-9AE9-9B9028C0FD7D}" type="pres">
      <dgm:prSet presAssocID="{1FB0C0F1-45E8-469E-8725-A794C0069BA6}" presName="root" presStyleCnt="0">
        <dgm:presLayoutVars>
          <dgm:dir/>
          <dgm:resizeHandles val="exact"/>
        </dgm:presLayoutVars>
      </dgm:prSet>
      <dgm:spPr/>
    </dgm:pt>
    <dgm:pt modelId="{BE2144B2-EDB6-4A5A-AB49-FD006A162023}" type="pres">
      <dgm:prSet presAssocID="{BBBD2BF4-9B23-4674-B6DA-758075884DAA}" presName="compNode" presStyleCnt="0"/>
      <dgm:spPr/>
    </dgm:pt>
    <dgm:pt modelId="{07C2514F-7E07-42D5-A2B2-F67DF64E8639}" type="pres">
      <dgm:prSet presAssocID="{BBBD2BF4-9B23-4674-B6DA-758075884DAA}" presName="iconRect" presStyleLbl="node1" presStyleIdx="0" presStyleCnt="4" custLinFactNeighborX="-43231" custLinFactNeighborY="-3847"/>
      <dgm:spPr>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757BA482-AEE6-4AA3-A230-AE99663E8343}" type="pres">
      <dgm:prSet presAssocID="{BBBD2BF4-9B23-4674-B6DA-758075884DAA}" presName="spaceRect" presStyleCnt="0"/>
      <dgm:spPr/>
    </dgm:pt>
    <dgm:pt modelId="{7968469A-CDD2-4C11-A687-E74216ED4A88}" type="pres">
      <dgm:prSet presAssocID="{BBBD2BF4-9B23-4674-B6DA-758075884DAA}" presName="textRect" presStyleLbl="revTx" presStyleIdx="0" presStyleCnt="4" custScaleX="173218" custLinFactNeighborX="-70748" custLinFactNeighborY="-9704">
        <dgm:presLayoutVars>
          <dgm:chMax val="1"/>
          <dgm:chPref val="1"/>
        </dgm:presLayoutVars>
      </dgm:prSet>
      <dgm:spPr/>
    </dgm:pt>
    <dgm:pt modelId="{28903BCB-E763-445F-91CB-C4ACB82FC755}" type="pres">
      <dgm:prSet presAssocID="{06E77FD6-CAF5-4350-AEEF-9EF6BD54AEC1}" presName="sibTrans" presStyleCnt="0"/>
      <dgm:spPr/>
    </dgm:pt>
    <dgm:pt modelId="{90BF62D1-3DEE-4D48-9594-2B6128F0CD7F}" type="pres">
      <dgm:prSet presAssocID="{13C63ECB-BCE6-4506-925A-684D16674948}" presName="compNode" presStyleCnt="0"/>
      <dgm:spPr/>
    </dgm:pt>
    <dgm:pt modelId="{9B3DC12D-C72D-494A-89C5-75C75520E79E}" type="pres">
      <dgm:prSet presAssocID="{13C63ECB-BCE6-4506-925A-684D16674948}" presName="iconRect" presStyleLbl="node1" presStyleIdx="1" presStyleCnt="4" custLinFactNeighborX="-44481" custLinFactNeighborY="-13618"/>
      <dgm:spPr>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eft Brain with solid fill"/>
        </a:ext>
      </dgm:extLst>
    </dgm:pt>
    <dgm:pt modelId="{DFFD6C7B-01E8-49C6-B417-87CC4EE0C0B0}" type="pres">
      <dgm:prSet presAssocID="{13C63ECB-BCE6-4506-925A-684D16674948}" presName="spaceRect" presStyleCnt="0"/>
      <dgm:spPr/>
    </dgm:pt>
    <dgm:pt modelId="{1B5ECE9D-1001-4E8B-AD6C-D775B6375E76}" type="pres">
      <dgm:prSet presAssocID="{13C63ECB-BCE6-4506-925A-684D16674948}" presName="textRect" presStyleLbl="revTx" presStyleIdx="1" presStyleCnt="4" custScaleX="130172" custLinFactNeighborX="-20016" custLinFactNeighborY="-7649">
        <dgm:presLayoutVars>
          <dgm:chMax val="1"/>
          <dgm:chPref val="1"/>
        </dgm:presLayoutVars>
      </dgm:prSet>
      <dgm:spPr/>
    </dgm:pt>
    <dgm:pt modelId="{49EF03CC-135E-4A58-9343-75041AD6BB52}" type="pres">
      <dgm:prSet presAssocID="{A72D3BA2-8D8C-4BBB-92CC-32E2AF452124}" presName="sibTrans" presStyleCnt="0"/>
      <dgm:spPr/>
    </dgm:pt>
    <dgm:pt modelId="{D51D9E12-DF5C-4204-8DD1-33DD0C320862}" type="pres">
      <dgm:prSet presAssocID="{7C5E0C3B-B885-429B-A64F-E40E82618524}" presName="compNode" presStyleCnt="0"/>
      <dgm:spPr/>
    </dgm:pt>
    <dgm:pt modelId="{AAEDE386-1537-4BB9-B0C8-AEB2F8F970DA}" type="pres">
      <dgm:prSet presAssocID="{7C5E0C3B-B885-429B-A64F-E40E82618524}" presName="iconRect" presStyleLbl="node1" presStyleIdx="2" presStyleCnt="4" custLinFactNeighborX="16346"/>
      <dgm:spPr>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E89548E8-419A-4BAB-A389-3F464A9C905B}" type="pres">
      <dgm:prSet presAssocID="{7C5E0C3B-B885-429B-A64F-E40E82618524}" presName="spaceRect" presStyleCnt="0"/>
      <dgm:spPr/>
    </dgm:pt>
    <dgm:pt modelId="{6370DB25-C26F-4BCB-8EF9-8C00225554A0}" type="pres">
      <dgm:prSet presAssocID="{7C5E0C3B-B885-429B-A64F-E40E82618524}" presName="textRect" presStyleLbl="revTx" presStyleIdx="2" presStyleCnt="4" custLinFactNeighborX="8270" custLinFactNeighborY="-5850">
        <dgm:presLayoutVars>
          <dgm:chMax val="1"/>
          <dgm:chPref val="1"/>
        </dgm:presLayoutVars>
      </dgm:prSet>
      <dgm:spPr/>
    </dgm:pt>
    <dgm:pt modelId="{AA2108B1-6BE2-417A-8766-282DD5513987}" type="pres">
      <dgm:prSet presAssocID="{A8AB9B4B-C204-4805-8DFE-732E4DF4D219}" presName="sibTrans" presStyleCnt="0"/>
      <dgm:spPr/>
    </dgm:pt>
    <dgm:pt modelId="{FD1F2DFF-12A2-41FD-AA3C-C36187ABE997}" type="pres">
      <dgm:prSet presAssocID="{C0B0362D-C040-4909-BE20-971C3D7440EC}" presName="compNode" presStyleCnt="0"/>
      <dgm:spPr/>
    </dgm:pt>
    <dgm:pt modelId="{C0B3A81A-BF67-41D8-A1B0-91B55839A656}" type="pres">
      <dgm:prSet presAssocID="{C0B0362D-C040-4909-BE20-971C3D7440EC}" presName="iconRect" presStyleLbl="node1" presStyleIdx="3" presStyleCnt="4" custLinFactNeighborX="56639" custLinFactNeighborY="6608"/>
      <dgm:spPr>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20DD5354-06B6-4813-B153-8BE4E1C74723}" type="pres">
      <dgm:prSet presAssocID="{C0B0362D-C040-4909-BE20-971C3D7440EC}" presName="spaceRect" presStyleCnt="0"/>
      <dgm:spPr/>
    </dgm:pt>
    <dgm:pt modelId="{63EC37BF-3ADE-4EC2-8E0B-B4B26E63E730}" type="pres">
      <dgm:prSet presAssocID="{C0B0362D-C040-4909-BE20-971C3D7440EC}" presName="textRect" presStyleLbl="revTx" presStyleIdx="3" presStyleCnt="4" custScaleX="174283" custLinFactX="20" custLinFactNeighborX="100000" custLinFactNeighborY="-7637">
        <dgm:presLayoutVars>
          <dgm:chMax val="1"/>
          <dgm:chPref val="1"/>
        </dgm:presLayoutVars>
      </dgm:prSet>
      <dgm:spPr/>
    </dgm:pt>
  </dgm:ptLst>
  <dgm:cxnLst>
    <dgm:cxn modelId="{BD0EA616-5453-4E3B-B929-B24557694C29}" type="presOf" srcId="{13C63ECB-BCE6-4506-925A-684D16674948}" destId="{1B5ECE9D-1001-4E8B-AD6C-D775B6375E76}" srcOrd="0" destOrd="0" presId="urn:microsoft.com/office/officeart/2018/2/layout/IconLabelList"/>
    <dgm:cxn modelId="{75ECCC31-9828-47BB-97AE-0D9E40FEBAD4}" type="presOf" srcId="{C0B0362D-C040-4909-BE20-971C3D7440EC}" destId="{63EC37BF-3ADE-4EC2-8E0B-B4B26E63E730}" srcOrd="0" destOrd="0" presId="urn:microsoft.com/office/officeart/2018/2/layout/IconLabelList"/>
    <dgm:cxn modelId="{AC24D74D-DB55-44AC-9747-8ECBFDF3BA83}" srcId="{1FB0C0F1-45E8-469E-8725-A794C0069BA6}" destId="{C0B0362D-C040-4909-BE20-971C3D7440EC}" srcOrd="3" destOrd="0" parTransId="{0A82C5B6-C673-4B3F-AD4B-E61D0936D9C2}" sibTransId="{33322252-B81D-4A20-877D-2C4721DE2CAD}"/>
    <dgm:cxn modelId="{BFA48055-4C73-4D7D-ADD2-C027BBE594C2}" type="presOf" srcId="{1FB0C0F1-45E8-469E-8725-A794C0069BA6}" destId="{BAD011FC-EF8E-462B-9AE9-9B9028C0FD7D}" srcOrd="0" destOrd="0" presId="urn:microsoft.com/office/officeart/2018/2/layout/IconLabelList"/>
    <dgm:cxn modelId="{5818B98B-4B39-48CD-AFF1-4C1A02B6D91A}" type="presOf" srcId="{7C5E0C3B-B885-429B-A64F-E40E82618524}" destId="{6370DB25-C26F-4BCB-8EF9-8C00225554A0}" srcOrd="0" destOrd="0" presId="urn:microsoft.com/office/officeart/2018/2/layout/IconLabelList"/>
    <dgm:cxn modelId="{E478F78E-D43F-4AAC-B2BA-050947A955EA}" srcId="{1FB0C0F1-45E8-469E-8725-A794C0069BA6}" destId="{BBBD2BF4-9B23-4674-B6DA-758075884DAA}" srcOrd="0" destOrd="0" parTransId="{902081AB-02FD-422C-A4D9-46B3647E35D8}" sibTransId="{06E77FD6-CAF5-4350-AEEF-9EF6BD54AEC1}"/>
    <dgm:cxn modelId="{02AA23DE-88CC-4FC4-8BA0-391B71239C5A}" srcId="{1FB0C0F1-45E8-469E-8725-A794C0069BA6}" destId="{7C5E0C3B-B885-429B-A64F-E40E82618524}" srcOrd="2" destOrd="0" parTransId="{1728E885-354D-4993-9A43-26DD9569F310}" sibTransId="{A8AB9B4B-C204-4805-8DFE-732E4DF4D219}"/>
    <dgm:cxn modelId="{909D9FED-D349-4E99-8380-DC6A3E0141EB}" type="presOf" srcId="{BBBD2BF4-9B23-4674-B6DA-758075884DAA}" destId="{7968469A-CDD2-4C11-A687-E74216ED4A88}" srcOrd="0" destOrd="0" presId="urn:microsoft.com/office/officeart/2018/2/layout/IconLabelList"/>
    <dgm:cxn modelId="{C6D6C9F4-B7EE-490B-85B7-1B9377C79D86}" srcId="{1FB0C0F1-45E8-469E-8725-A794C0069BA6}" destId="{13C63ECB-BCE6-4506-925A-684D16674948}" srcOrd="1" destOrd="0" parTransId="{175A40BA-ADC1-41C8-B6A5-5A55D20C0710}" sibTransId="{A72D3BA2-8D8C-4BBB-92CC-32E2AF452124}"/>
    <dgm:cxn modelId="{0D7CCE76-3269-472D-89FA-1246B08BB0AD}" type="presParOf" srcId="{BAD011FC-EF8E-462B-9AE9-9B9028C0FD7D}" destId="{BE2144B2-EDB6-4A5A-AB49-FD006A162023}" srcOrd="0" destOrd="0" presId="urn:microsoft.com/office/officeart/2018/2/layout/IconLabelList"/>
    <dgm:cxn modelId="{B9E84CB2-3B7C-4274-81A6-4561272410E6}" type="presParOf" srcId="{BE2144B2-EDB6-4A5A-AB49-FD006A162023}" destId="{07C2514F-7E07-42D5-A2B2-F67DF64E8639}" srcOrd="0" destOrd="0" presId="urn:microsoft.com/office/officeart/2018/2/layout/IconLabelList"/>
    <dgm:cxn modelId="{6515BCFC-4A30-470A-A1FF-1D823FE15F4E}" type="presParOf" srcId="{BE2144B2-EDB6-4A5A-AB49-FD006A162023}" destId="{757BA482-AEE6-4AA3-A230-AE99663E8343}" srcOrd="1" destOrd="0" presId="urn:microsoft.com/office/officeart/2018/2/layout/IconLabelList"/>
    <dgm:cxn modelId="{C8E41DEB-8D3B-467A-8F50-882505F1D430}" type="presParOf" srcId="{BE2144B2-EDB6-4A5A-AB49-FD006A162023}" destId="{7968469A-CDD2-4C11-A687-E74216ED4A88}" srcOrd="2" destOrd="0" presId="urn:microsoft.com/office/officeart/2018/2/layout/IconLabelList"/>
    <dgm:cxn modelId="{9479D227-234D-4B96-91C5-D74E0EF20201}" type="presParOf" srcId="{BAD011FC-EF8E-462B-9AE9-9B9028C0FD7D}" destId="{28903BCB-E763-445F-91CB-C4ACB82FC755}" srcOrd="1" destOrd="0" presId="urn:microsoft.com/office/officeart/2018/2/layout/IconLabelList"/>
    <dgm:cxn modelId="{B88873B0-0D3D-473A-9611-4CB12CE085C4}" type="presParOf" srcId="{BAD011FC-EF8E-462B-9AE9-9B9028C0FD7D}" destId="{90BF62D1-3DEE-4D48-9594-2B6128F0CD7F}" srcOrd="2" destOrd="0" presId="urn:microsoft.com/office/officeart/2018/2/layout/IconLabelList"/>
    <dgm:cxn modelId="{B88D0265-B2D4-4439-9C64-03599129D2DD}" type="presParOf" srcId="{90BF62D1-3DEE-4D48-9594-2B6128F0CD7F}" destId="{9B3DC12D-C72D-494A-89C5-75C75520E79E}" srcOrd="0" destOrd="0" presId="urn:microsoft.com/office/officeart/2018/2/layout/IconLabelList"/>
    <dgm:cxn modelId="{B8E4C4A1-063D-490E-9246-5D7DC4AB9402}" type="presParOf" srcId="{90BF62D1-3DEE-4D48-9594-2B6128F0CD7F}" destId="{DFFD6C7B-01E8-49C6-B417-87CC4EE0C0B0}" srcOrd="1" destOrd="0" presId="urn:microsoft.com/office/officeart/2018/2/layout/IconLabelList"/>
    <dgm:cxn modelId="{83680E01-9FA5-4832-8E26-76F669D213AB}" type="presParOf" srcId="{90BF62D1-3DEE-4D48-9594-2B6128F0CD7F}" destId="{1B5ECE9D-1001-4E8B-AD6C-D775B6375E76}" srcOrd="2" destOrd="0" presId="urn:microsoft.com/office/officeart/2018/2/layout/IconLabelList"/>
    <dgm:cxn modelId="{BFE82ACD-AB42-4DB5-A731-0E1D9DE5194B}" type="presParOf" srcId="{BAD011FC-EF8E-462B-9AE9-9B9028C0FD7D}" destId="{49EF03CC-135E-4A58-9343-75041AD6BB52}" srcOrd="3" destOrd="0" presId="urn:microsoft.com/office/officeart/2018/2/layout/IconLabelList"/>
    <dgm:cxn modelId="{5077E8FE-7D16-4226-BBAB-EE5588FA6485}" type="presParOf" srcId="{BAD011FC-EF8E-462B-9AE9-9B9028C0FD7D}" destId="{D51D9E12-DF5C-4204-8DD1-33DD0C320862}" srcOrd="4" destOrd="0" presId="urn:microsoft.com/office/officeart/2018/2/layout/IconLabelList"/>
    <dgm:cxn modelId="{345CE5A3-9F15-4F81-9551-C0B805991614}" type="presParOf" srcId="{D51D9E12-DF5C-4204-8DD1-33DD0C320862}" destId="{AAEDE386-1537-4BB9-B0C8-AEB2F8F970DA}" srcOrd="0" destOrd="0" presId="urn:microsoft.com/office/officeart/2018/2/layout/IconLabelList"/>
    <dgm:cxn modelId="{5013D5AC-553D-4E62-9A99-D130539A847A}" type="presParOf" srcId="{D51D9E12-DF5C-4204-8DD1-33DD0C320862}" destId="{E89548E8-419A-4BAB-A389-3F464A9C905B}" srcOrd="1" destOrd="0" presId="urn:microsoft.com/office/officeart/2018/2/layout/IconLabelList"/>
    <dgm:cxn modelId="{804E1C26-AE80-4551-8CA5-B85FDEF72826}" type="presParOf" srcId="{D51D9E12-DF5C-4204-8DD1-33DD0C320862}" destId="{6370DB25-C26F-4BCB-8EF9-8C00225554A0}" srcOrd="2" destOrd="0" presId="urn:microsoft.com/office/officeart/2018/2/layout/IconLabelList"/>
    <dgm:cxn modelId="{F956E0AC-2C37-4C15-8893-39CB5D2BA2A3}" type="presParOf" srcId="{BAD011FC-EF8E-462B-9AE9-9B9028C0FD7D}" destId="{AA2108B1-6BE2-417A-8766-282DD5513987}" srcOrd="5" destOrd="0" presId="urn:microsoft.com/office/officeart/2018/2/layout/IconLabelList"/>
    <dgm:cxn modelId="{ACAD65D0-A752-48F2-835A-167B61FE7FF9}" type="presParOf" srcId="{BAD011FC-EF8E-462B-9AE9-9B9028C0FD7D}" destId="{FD1F2DFF-12A2-41FD-AA3C-C36187ABE997}" srcOrd="6" destOrd="0" presId="urn:microsoft.com/office/officeart/2018/2/layout/IconLabelList"/>
    <dgm:cxn modelId="{09B98718-E410-4569-B620-0ACFDBB43BF3}" type="presParOf" srcId="{FD1F2DFF-12A2-41FD-AA3C-C36187ABE997}" destId="{C0B3A81A-BF67-41D8-A1B0-91B55839A656}" srcOrd="0" destOrd="0" presId="urn:microsoft.com/office/officeart/2018/2/layout/IconLabelList"/>
    <dgm:cxn modelId="{E234D12E-558C-4C36-9386-3B5507C92902}" type="presParOf" srcId="{FD1F2DFF-12A2-41FD-AA3C-C36187ABE997}" destId="{20DD5354-06B6-4813-B153-8BE4E1C74723}" srcOrd="1" destOrd="0" presId="urn:microsoft.com/office/officeart/2018/2/layout/IconLabelList"/>
    <dgm:cxn modelId="{6F5F0091-7AB6-48EF-906B-80DF8A77340A}" type="presParOf" srcId="{FD1F2DFF-12A2-41FD-AA3C-C36187ABE997}" destId="{63EC37BF-3ADE-4EC2-8E0B-B4B26E63E7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D18E0-0E4A-422E-B745-1FB6B82312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66D0DC-AB29-4BF1-95A6-002826A2459E}">
      <dgm:prSet custT="1"/>
      <dgm:spPr/>
      <dgm:t>
        <a:bodyPr/>
        <a:lstStyle/>
        <a:p>
          <a:pPr>
            <a:lnSpc>
              <a:spcPct val="100000"/>
            </a:lnSpc>
          </a:pPr>
          <a:r>
            <a:rPr lang="en-GB" sz="1300" b="0">
              <a:solidFill>
                <a:schemeClr val="tx1"/>
              </a:solidFill>
              <a:latin typeface="Gotham Book" pitchFamily="50" charset="0"/>
              <a:cs typeface="Gotham Book" pitchFamily="50" charset="0"/>
            </a:rPr>
            <a:t>The employer NI rise in the Autumn Budget, combined with proposed increases in NLW / NMW, adds cost pressures for many businesses.</a:t>
          </a:r>
        </a:p>
        <a:p>
          <a:pPr algn="l">
            <a:lnSpc>
              <a:spcPct val="100000"/>
            </a:lnSpc>
          </a:pPr>
          <a:endParaRPr lang="en-US" sz="1300" b="0">
            <a:solidFill>
              <a:schemeClr val="tx1"/>
            </a:solidFill>
            <a:latin typeface="Gotham Book" pitchFamily="50" charset="0"/>
            <a:cs typeface="Gotham Book" pitchFamily="50" charset="0"/>
          </a:endParaRPr>
        </a:p>
      </dgm:t>
    </dgm:pt>
    <dgm:pt modelId="{0B0EA5C0-9812-4290-8C6C-09C5687C4353}" type="parTrans" cxnId="{0240F3A0-08DB-4C62-918D-0D1C5D2936E0}">
      <dgm:prSet/>
      <dgm:spPr/>
      <dgm:t>
        <a:bodyPr/>
        <a:lstStyle/>
        <a:p>
          <a:pPr algn="l"/>
          <a:endParaRPr lang="en-US" sz="1300" b="0">
            <a:solidFill>
              <a:schemeClr val="tx1"/>
            </a:solidFill>
          </a:endParaRPr>
        </a:p>
      </dgm:t>
    </dgm:pt>
    <dgm:pt modelId="{452EA4C6-8944-497D-8D72-54E6455DFB9E}" type="sibTrans" cxnId="{0240F3A0-08DB-4C62-918D-0D1C5D2936E0}">
      <dgm:prSet/>
      <dgm:spPr/>
      <dgm:t>
        <a:bodyPr/>
        <a:lstStyle/>
        <a:p>
          <a:pPr algn="l"/>
          <a:endParaRPr lang="en-US" sz="1300" b="0">
            <a:solidFill>
              <a:schemeClr val="tx1"/>
            </a:solidFill>
          </a:endParaRPr>
        </a:p>
      </dgm:t>
    </dgm:pt>
    <dgm:pt modelId="{B30FCF0F-6AEA-471B-BEAF-CF9C27E21722}">
      <dgm:prSet custT="1"/>
      <dgm:spPr/>
      <dgm:t>
        <a:bodyPr/>
        <a:lstStyle/>
        <a:p>
          <a:pPr>
            <a:lnSpc>
              <a:spcPct val="100000"/>
            </a:lnSpc>
          </a:pPr>
          <a:r>
            <a:rPr lang="en-GB" sz="1300" b="0">
              <a:solidFill>
                <a:schemeClr val="tx1"/>
              </a:solidFill>
              <a:latin typeface="Gotham Book" pitchFamily="50" charset="0"/>
              <a:cs typeface="Gotham Book" pitchFamily="50" charset="0"/>
            </a:rPr>
            <a:t>Inflation is expected to remain higher than the target 2%. Energy bills are set to rise again in January.   </a:t>
          </a:r>
          <a:endParaRPr lang="en-US" sz="1300" b="0">
            <a:solidFill>
              <a:schemeClr val="tx1"/>
            </a:solidFill>
            <a:latin typeface="Gotham Book" pitchFamily="50" charset="0"/>
            <a:cs typeface="Gotham Book" pitchFamily="50" charset="0"/>
          </a:endParaRPr>
        </a:p>
      </dgm:t>
    </dgm:pt>
    <dgm:pt modelId="{0C22B45E-FB74-4BBA-829C-08E5FBCA1317}" type="parTrans" cxnId="{D2E75781-0D42-47B6-BBA1-E79307EFCBF4}">
      <dgm:prSet/>
      <dgm:spPr/>
      <dgm:t>
        <a:bodyPr/>
        <a:lstStyle/>
        <a:p>
          <a:pPr algn="l"/>
          <a:endParaRPr lang="en-US" sz="1300" b="0">
            <a:solidFill>
              <a:schemeClr val="tx1"/>
            </a:solidFill>
          </a:endParaRPr>
        </a:p>
      </dgm:t>
    </dgm:pt>
    <dgm:pt modelId="{B15A94A2-A5AF-413A-BCDC-7E804625CA1E}" type="sibTrans" cxnId="{D2E75781-0D42-47B6-BBA1-E79307EFCBF4}">
      <dgm:prSet/>
      <dgm:spPr/>
      <dgm:t>
        <a:bodyPr/>
        <a:lstStyle/>
        <a:p>
          <a:pPr algn="l"/>
          <a:endParaRPr lang="en-US" sz="1300" b="0">
            <a:solidFill>
              <a:schemeClr val="tx1"/>
            </a:solidFill>
          </a:endParaRPr>
        </a:p>
      </dgm:t>
    </dgm:pt>
    <dgm:pt modelId="{1628038D-EAF8-4D3F-83B7-11298F64B6EF}">
      <dgm:prSet custT="1"/>
      <dgm:spPr/>
      <dgm:t>
        <a:bodyPr/>
        <a:lstStyle/>
        <a:p>
          <a:pPr>
            <a:lnSpc>
              <a:spcPct val="100000"/>
            </a:lnSpc>
          </a:pPr>
          <a:r>
            <a:rPr lang="en-GB" sz="1300" b="0">
              <a:solidFill>
                <a:schemeClr val="tx1"/>
              </a:solidFill>
              <a:latin typeface="Gotham Book" pitchFamily="50" charset="0"/>
              <a:cs typeface="Gotham Book" pitchFamily="50" charset="0"/>
            </a:rPr>
            <a:t>Devolution white paper focuses on local economic growth.  </a:t>
          </a:r>
          <a:endParaRPr lang="en-US" sz="1300" b="0">
            <a:solidFill>
              <a:schemeClr val="tx1"/>
            </a:solidFill>
            <a:latin typeface="Gotham Book" pitchFamily="50" charset="0"/>
            <a:cs typeface="Gotham Book" pitchFamily="50" charset="0"/>
          </a:endParaRPr>
        </a:p>
      </dgm:t>
    </dgm:pt>
    <dgm:pt modelId="{B57BA0D1-1F3D-4201-991E-31E7616E8204}" type="parTrans" cxnId="{3F93C206-D09F-4A3E-AD11-9262AC6F4926}">
      <dgm:prSet/>
      <dgm:spPr/>
      <dgm:t>
        <a:bodyPr/>
        <a:lstStyle/>
        <a:p>
          <a:pPr algn="l"/>
          <a:endParaRPr lang="en-US" sz="1300" b="0">
            <a:solidFill>
              <a:schemeClr val="tx1"/>
            </a:solidFill>
          </a:endParaRPr>
        </a:p>
      </dgm:t>
    </dgm:pt>
    <dgm:pt modelId="{BBDAD571-4F58-455A-9443-F94D2FCBE872}" type="sibTrans" cxnId="{3F93C206-D09F-4A3E-AD11-9262AC6F4926}">
      <dgm:prSet/>
      <dgm:spPr/>
      <dgm:t>
        <a:bodyPr/>
        <a:lstStyle/>
        <a:p>
          <a:pPr algn="l"/>
          <a:endParaRPr lang="en-US" sz="1300" b="0">
            <a:solidFill>
              <a:schemeClr val="tx1"/>
            </a:solidFill>
          </a:endParaRPr>
        </a:p>
      </dgm:t>
    </dgm:pt>
    <dgm:pt modelId="{A8F0605F-8567-4638-BAB6-A42646228CF4}">
      <dgm:prSet custT="1"/>
      <dgm:spPr/>
      <dgm:t>
        <a:bodyPr/>
        <a:lstStyle/>
        <a:p>
          <a:pPr>
            <a:lnSpc>
              <a:spcPct val="100000"/>
            </a:lnSpc>
          </a:pPr>
          <a:r>
            <a:rPr lang="en-GB" sz="1300" b="0">
              <a:solidFill>
                <a:schemeClr val="tx1"/>
              </a:solidFill>
              <a:latin typeface="Gotham Book" pitchFamily="50" charset="0"/>
              <a:cs typeface="Gotham Book" pitchFamily="50" charset="0"/>
            </a:rPr>
            <a:t>Forecast growth for 2024 is 0.7% to 1% and 0.2% to 0.5% for Q3. </a:t>
          </a:r>
          <a:endParaRPr lang="en-US" sz="1300" b="0">
            <a:solidFill>
              <a:schemeClr val="tx1"/>
            </a:solidFill>
            <a:latin typeface="Gotham Book" pitchFamily="50" charset="0"/>
            <a:cs typeface="Gotham Book" pitchFamily="50" charset="0"/>
          </a:endParaRPr>
        </a:p>
      </dgm:t>
    </dgm:pt>
    <dgm:pt modelId="{41D5D792-94DE-47D2-908E-C85A66D6FD05}" type="parTrans" cxnId="{E6DD59B5-23A9-4734-B141-32BEBF7C0BF2}">
      <dgm:prSet/>
      <dgm:spPr/>
      <dgm:t>
        <a:bodyPr/>
        <a:lstStyle/>
        <a:p>
          <a:pPr algn="l"/>
          <a:endParaRPr lang="en-US" sz="1300" b="0">
            <a:solidFill>
              <a:schemeClr val="tx1"/>
            </a:solidFill>
          </a:endParaRPr>
        </a:p>
      </dgm:t>
    </dgm:pt>
    <dgm:pt modelId="{D7F1FB39-766E-4B18-9B59-49924A396CE0}" type="sibTrans" cxnId="{E6DD59B5-23A9-4734-B141-32BEBF7C0BF2}">
      <dgm:prSet/>
      <dgm:spPr/>
      <dgm:t>
        <a:bodyPr/>
        <a:lstStyle/>
        <a:p>
          <a:pPr algn="l"/>
          <a:endParaRPr lang="en-US" sz="1300" b="0">
            <a:solidFill>
              <a:schemeClr val="tx1"/>
            </a:solidFill>
          </a:endParaRPr>
        </a:p>
      </dgm:t>
    </dgm:pt>
    <dgm:pt modelId="{B31E7972-5A58-434D-B116-3279A8DBD09A}">
      <dgm:prSet custT="1"/>
      <dgm:spPr/>
      <dgm:t>
        <a:bodyPr/>
        <a:lstStyle/>
        <a:p>
          <a:pPr>
            <a:lnSpc>
              <a:spcPct val="100000"/>
            </a:lnSpc>
          </a:pPr>
          <a:r>
            <a:rPr lang="en-GB" sz="1300" b="0">
              <a:solidFill>
                <a:schemeClr val="tx1"/>
              </a:solidFill>
              <a:latin typeface="Gotham Book" pitchFamily="50" charset="0"/>
              <a:cs typeface="Gotham Book" pitchFamily="50" charset="0"/>
            </a:rPr>
            <a:t>Interest rates are going down: the Fed cut rates by 0.5%, ECB by 0.25% while the BoE held rates at 5%. </a:t>
          </a:r>
          <a:endParaRPr lang="en-US" sz="1300" b="0">
            <a:solidFill>
              <a:schemeClr val="tx1"/>
            </a:solidFill>
            <a:latin typeface="Gotham Book" pitchFamily="50" charset="0"/>
            <a:cs typeface="Gotham Book" pitchFamily="50" charset="0"/>
          </a:endParaRPr>
        </a:p>
      </dgm:t>
    </dgm:pt>
    <dgm:pt modelId="{AF396895-CC1D-4991-B203-A9D7A3451AF4}" type="parTrans" cxnId="{64E8E6D1-1653-4698-ADFD-ECB9ACAE193C}">
      <dgm:prSet/>
      <dgm:spPr/>
      <dgm:t>
        <a:bodyPr/>
        <a:lstStyle/>
        <a:p>
          <a:pPr algn="l"/>
          <a:endParaRPr lang="en-GB" sz="1300"/>
        </a:p>
      </dgm:t>
    </dgm:pt>
    <dgm:pt modelId="{E21527D0-A21A-4525-870A-77D755AA97D2}" type="sibTrans" cxnId="{64E8E6D1-1653-4698-ADFD-ECB9ACAE193C}">
      <dgm:prSet/>
      <dgm:spPr/>
      <dgm:t>
        <a:bodyPr/>
        <a:lstStyle/>
        <a:p>
          <a:pPr algn="l"/>
          <a:endParaRPr lang="en-GB" sz="1300"/>
        </a:p>
      </dgm:t>
    </dgm:pt>
    <dgm:pt modelId="{D7661525-3E4D-43AE-A768-316E843D524B}">
      <dgm:prSet custT="1"/>
      <dgm:spPr/>
      <dgm:t>
        <a:bodyPr/>
        <a:lstStyle/>
        <a:p>
          <a:pPr>
            <a:lnSpc>
              <a:spcPct val="100000"/>
            </a:lnSpc>
          </a:pPr>
          <a:r>
            <a:rPr lang="en-US" sz="1300" b="0">
              <a:solidFill>
                <a:schemeClr val="tx1"/>
              </a:solidFill>
              <a:latin typeface="Gotham Book" pitchFamily="50" charset="0"/>
              <a:cs typeface="Gotham Book" pitchFamily="50" charset="0"/>
            </a:rPr>
            <a:t>Wage inflation is expected to continue into 2025 putting further pressure for price increases and higher inflation. </a:t>
          </a:r>
        </a:p>
      </dgm:t>
    </dgm:pt>
    <dgm:pt modelId="{80C23413-3B69-4587-8AF5-B629471255A9}" type="parTrans" cxnId="{BCCD185D-630B-440F-90FF-FEB7E9D38895}">
      <dgm:prSet/>
      <dgm:spPr/>
      <dgm:t>
        <a:bodyPr/>
        <a:lstStyle/>
        <a:p>
          <a:pPr algn="l"/>
          <a:endParaRPr lang="en-GB" sz="1300"/>
        </a:p>
      </dgm:t>
    </dgm:pt>
    <dgm:pt modelId="{9FB0AE91-5E3F-4183-89AC-37E5CB7CC9B3}" type="sibTrans" cxnId="{BCCD185D-630B-440F-90FF-FEB7E9D38895}">
      <dgm:prSet/>
      <dgm:spPr/>
      <dgm:t>
        <a:bodyPr/>
        <a:lstStyle/>
        <a:p>
          <a:pPr algn="l"/>
          <a:endParaRPr lang="en-GB" sz="1300"/>
        </a:p>
      </dgm:t>
    </dgm:pt>
    <dgm:pt modelId="{A14C5CED-BDC4-487D-92D5-8C21100667C1}">
      <dgm:prSet custT="1"/>
      <dgm:spPr/>
      <dgm:t>
        <a:bodyPr/>
        <a:lstStyle/>
        <a:p>
          <a:pPr>
            <a:lnSpc>
              <a:spcPct val="100000"/>
            </a:lnSpc>
          </a:pPr>
          <a:r>
            <a:rPr lang="en-US" sz="1300" b="0">
              <a:solidFill>
                <a:schemeClr val="tx1"/>
              </a:solidFill>
              <a:latin typeface="Gotham Book" pitchFamily="50" charset="0"/>
              <a:cs typeface="Gotham Book" pitchFamily="50" charset="0"/>
            </a:rPr>
            <a:t>Early reports indicate that retail sales declined in November despite discounting and Black Friday sales. Consumer confidence remains low.  </a:t>
          </a:r>
        </a:p>
      </dgm:t>
    </dgm:pt>
    <dgm:pt modelId="{7A0E72C5-9FB4-46B1-8456-D2A30FA8A35B}" type="parTrans" cxnId="{BDE9D871-1A70-47F8-9386-39D7EA326C8F}">
      <dgm:prSet/>
      <dgm:spPr/>
      <dgm:t>
        <a:bodyPr/>
        <a:lstStyle/>
        <a:p>
          <a:endParaRPr lang="en-GB" sz="1300"/>
        </a:p>
      </dgm:t>
    </dgm:pt>
    <dgm:pt modelId="{4A3F73F8-0CE8-46BB-9A5E-59991D2DE1CB}" type="sibTrans" cxnId="{BDE9D871-1A70-47F8-9386-39D7EA326C8F}">
      <dgm:prSet/>
      <dgm:spPr/>
      <dgm:t>
        <a:bodyPr/>
        <a:lstStyle/>
        <a:p>
          <a:endParaRPr lang="en-GB" sz="1300"/>
        </a:p>
      </dgm:t>
    </dgm:pt>
    <dgm:pt modelId="{3FCDDC0C-A82D-4771-B09C-CA18502D8CA1}" type="pres">
      <dgm:prSet presAssocID="{A37D18E0-0E4A-422E-B745-1FB6B82312E4}" presName="root" presStyleCnt="0">
        <dgm:presLayoutVars>
          <dgm:dir/>
          <dgm:resizeHandles val="exact"/>
        </dgm:presLayoutVars>
      </dgm:prSet>
      <dgm:spPr/>
    </dgm:pt>
    <dgm:pt modelId="{46453B67-80F5-458B-B406-3A3C25FD45C2}" type="pres">
      <dgm:prSet presAssocID="{B166D0DC-AB29-4BF1-95A6-002826A2459E}" presName="compNode" presStyleCnt="0"/>
      <dgm:spPr/>
    </dgm:pt>
    <dgm:pt modelId="{47AFF052-C2F1-496B-8BA0-D351C08483E4}" type="pres">
      <dgm:prSet presAssocID="{B166D0DC-AB29-4BF1-95A6-002826A2459E}" presName="bgRect" presStyleLbl="bgShp" presStyleIdx="0" presStyleCnt="7" custScaleY="198719" custLinFactNeighborX="405"/>
      <dgm:spPr>
        <a:solidFill>
          <a:schemeClr val="accent6">
            <a:lumMod val="40000"/>
            <a:lumOff val="60000"/>
          </a:schemeClr>
        </a:solidFill>
      </dgm:spPr>
    </dgm:pt>
    <dgm:pt modelId="{D43C361E-4D3B-4BFB-A702-D91316326366}" type="pres">
      <dgm:prSet presAssocID="{B166D0DC-AB29-4BF1-95A6-002826A2459E}"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st with solid fill"/>
        </a:ext>
      </dgm:extLst>
    </dgm:pt>
    <dgm:pt modelId="{BA57DA05-0BB8-4591-9A8F-D9DCECF47DD2}" type="pres">
      <dgm:prSet presAssocID="{B166D0DC-AB29-4BF1-95A6-002826A2459E}" presName="spaceRect" presStyleCnt="0"/>
      <dgm:spPr/>
    </dgm:pt>
    <dgm:pt modelId="{79CE00DE-F420-44D4-BE67-7A5C5F9091A9}" type="pres">
      <dgm:prSet presAssocID="{B166D0DC-AB29-4BF1-95A6-002826A2459E}" presName="parTx" presStyleLbl="revTx" presStyleIdx="0" presStyleCnt="7" custLinFactNeighborX="156" custLinFactNeighborY="-1690">
        <dgm:presLayoutVars>
          <dgm:chMax val="0"/>
          <dgm:chPref val="0"/>
        </dgm:presLayoutVars>
      </dgm:prSet>
      <dgm:spPr/>
    </dgm:pt>
    <dgm:pt modelId="{414A3652-252E-46EB-8502-818495CD2A90}" type="pres">
      <dgm:prSet presAssocID="{452EA4C6-8944-497D-8D72-54E6455DFB9E}" presName="sibTrans" presStyleCnt="0"/>
      <dgm:spPr/>
    </dgm:pt>
    <dgm:pt modelId="{22CCB49B-E45D-49DA-BCE7-B8562CFAF828}" type="pres">
      <dgm:prSet presAssocID="{B30FCF0F-6AEA-471B-BEAF-CF9C27E21722}" presName="compNode" presStyleCnt="0"/>
      <dgm:spPr/>
    </dgm:pt>
    <dgm:pt modelId="{CB10E902-A881-42FE-AC82-D41D952C87C3}" type="pres">
      <dgm:prSet presAssocID="{B30FCF0F-6AEA-471B-BEAF-CF9C27E21722}" presName="bgRect" presStyleLbl="bgShp" presStyleIdx="1" presStyleCnt="7" custScaleY="174000" custLinFactNeighborX="405"/>
      <dgm:spPr>
        <a:solidFill>
          <a:schemeClr val="accent6">
            <a:lumMod val="40000"/>
            <a:lumOff val="60000"/>
          </a:schemeClr>
        </a:solidFill>
      </dgm:spPr>
    </dgm:pt>
    <dgm:pt modelId="{3C8B14B7-ECB8-45D0-B474-12496006570F}" type="pres">
      <dgm:prSet presAssocID="{B30FCF0F-6AEA-471B-BEAF-CF9C27E21722}" presName="iconRect" presStyleLbl="node1" presStyleIdx="1" presStyleCnt="7" custAng="0" custLinFactNeighborX="-30338" custLinFactNeighborY="-2013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d with solid fill"/>
        </a:ext>
      </dgm:extLst>
    </dgm:pt>
    <dgm:pt modelId="{4E4E1864-D6F2-48EC-B2FF-901D7CFAA2ED}" type="pres">
      <dgm:prSet presAssocID="{B30FCF0F-6AEA-471B-BEAF-CF9C27E21722}" presName="spaceRect" presStyleCnt="0"/>
      <dgm:spPr/>
    </dgm:pt>
    <dgm:pt modelId="{00E426A0-DFCC-4319-8EC8-41A8F549F6A0}" type="pres">
      <dgm:prSet presAssocID="{B30FCF0F-6AEA-471B-BEAF-CF9C27E21722}" presName="parTx" presStyleLbl="revTx" presStyleIdx="1" presStyleCnt="7" custScaleY="118619" custLinFactNeighborX="-467" custLinFactNeighborY="-19664">
        <dgm:presLayoutVars>
          <dgm:chMax val="0"/>
          <dgm:chPref val="0"/>
        </dgm:presLayoutVars>
      </dgm:prSet>
      <dgm:spPr/>
    </dgm:pt>
    <dgm:pt modelId="{19F7D150-C747-4D7F-A534-FFB8EBE11048}" type="pres">
      <dgm:prSet presAssocID="{B15A94A2-A5AF-413A-BCDC-7E804625CA1E}" presName="sibTrans" presStyleCnt="0"/>
      <dgm:spPr/>
    </dgm:pt>
    <dgm:pt modelId="{D0DE2359-D7CB-4D2C-892E-2960F3E7F630}" type="pres">
      <dgm:prSet presAssocID="{D7661525-3E4D-43AE-A768-316E843D524B}" presName="compNode" presStyleCnt="0"/>
      <dgm:spPr/>
    </dgm:pt>
    <dgm:pt modelId="{3DA5B9EC-A66F-428F-B909-8AACF6DCF716}" type="pres">
      <dgm:prSet presAssocID="{D7661525-3E4D-43AE-A768-316E843D524B}" presName="bgRect" presStyleLbl="bgShp" presStyleIdx="2" presStyleCnt="7" custScaleY="185274"/>
      <dgm:spPr>
        <a:solidFill>
          <a:schemeClr val="accent6">
            <a:lumMod val="40000"/>
            <a:lumOff val="60000"/>
          </a:schemeClr>
        </a:solidFill>
      </dgm:spPr>
    </dgm:pt>
    <dgm:pt modelId="{0A42BFDD-832F-4A6B-AC96-251769AACA69}" type="pres">
      <dgm:prSet presAssocID="{D7661525-3E4D-43AE-A768-316E843D524B}"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 with balloon outline"/>
        </a:ext>
      </dgm:extLst>
    </dgm:pt>
    <dgm:pt modelId="{E16D00D2-5A29-4A02-9EE7-E8A911C1B7A8}" type="pres">
      <dgm:prSet presAssocID="{D7661525-3E4D-43AE-A768-316E843D524B}" presName="spaceRect" presStyleCnt="0"/>
      <dgm:spPr/>
    </dgm:pt>
    <dgm:pt modelId="{97DAF213-BEA1-4B76-B241-D12B13287C6D}" type="pres">
      <dgm:prSet presAssocID="{D7661525-3E4D-43AE-A768-316E843D524B}" presName="parTx" presStyleLbl="revTx" presStyleIdx="2" presStyleCnt="7" custScaleY="112484" custLinFactNeighborX="195" custLinFactNeighborY="-34919">
        <dgm:presLayoutVars>
          <dgm:chMax val="0"/>
          <dgm:chPref val="0"/>
        </dgm:presLayoutVars>
      </dgm:prSet>
      <dgm:spPr/>
    </dgm:pt>
    <dgm:pt modelId="{8952A0EA-A2FD-4A55-AE00-1636AFB622F1}" type="pres">
      <dgm:prSet presAssocID="{9FB0AE91-5E3F-4183-89AC-37E5CB7CC9B3}" presName="sibTrans" presStyleCnt="0"/>
      <dgm:spPr/>
    </dgm:pt>
    <dgm:pt modelId="{80D13FB8-AA8B-4631-A832-024C736E20F0}" type="pres">
      <dgm:prSet presAssocID="{A14C5CED-BDC4-487D-92D5-8C21100667C1}" presName="compNode" presStyleCnt="0"/>
      <dgm:spPr/>
    </dgm:pt>
    <dgm:pt modelId="{0BA9BD70-641C-49E1-9339-9DD0852B7A7B}" type="pres">
      <dgm:prSet presAssocID="{A14C5CED-BDC4-487D-92D5-8C21100667C1}" presName="bgRect" presStyleLbl="bgShp" presStyleIdx="3" presStyleCnt="7" custScaleY="198222"/>
      <dgm:spPr>
        <a:solidFill>
          <a:schemeClr val="accent6">
            <a:lumMod val="40000"/>
            <a:lumOff val="60000"/>
          </a:schemeClr>
        </a:solidFill>
      </dgm:spPr>
    </dgm:pt>
    <dgm:pt modelId="{CB1FD84E-CF46-481A-AFA6-93637741FE60}" type="pres">
      <dgm:prSet presAssocID="{A14C5CED-BDC4-487D-92D5-8C21100667C1}" presName="iconRect" presStyleLbl="node1" presStyleIdx="3" presStyleCnt="7"/>
      <dgm:spPr>
        <a:blipFill>
          <a:blip xmlns:r="http://schemas.openxmlformats.org/officeDocument/2006/relationships" r:embed="rId7">
            <a:alphaModFix/>
            <a:lum bright="-40000" contrast="-40000"/>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rvous face outline outline"/>
        </a:ext>
      </dgm:extLst>
    </dgm:pt>
    <dgm:pt modelId="{C91A3238-EBBE-4EC6-89F6-14E7866BDC79}" type="pres">
      <dgm:prSet presAssocID="{A14C5CED-BDC4-487D-92D5-8C21100667C1}" presName="spaceRect" presStyleCnt="0"/>
      <dgm:spPr/>
    </dgm:pt>
    <dgm:pt modelId="{553F6AF7-12F0-4F30-907D-502BC1CDE0CE}" type="pres">
      <dgm:prSet presAssocID="{A14C5CED-BDC4-487D-92D5-8C21100667C1}" presName="parTx" presStyleLbl="revTx" presStyleIdx="3" presStyleCnt="7" custLinFactNeighborX="150" custLinFactNeighborY="-18898">
        <dgm:presLayoutVars>
          <dgm:chMax val="0"/>
          <dgm:chPref val="0"/>
        </dgm:presLayoutVars>
      </dgm:prSet>
      <dgm:spPr/>
    </dgm:pt>
    <dgm:pt modelId="{EDF72107-2C26-438E-A077-BD28E79D9F3A}" type="pres">
      <dgm:prSet presAssocID="{4A3F73F8-0CE8-46BB-9A5E-59991D2DE1CB}" presName="sibTrans" presStyleCnt="0"/>
      <dgm:spPr/>
    </dgm:pt>
    <dgm:pt modelId="{3D77C933-2D51-44B3-8F31-D9803D071049}" type="pres">
      <dgm:prSet presAssocID="{B31E7972-5A58-434D-B116-3279A8DBD09A}" presName="compNode" presStyleCnt="0"/>
      <dgm:spPr/>
    </dgm:pt>
    <dgm:pt modelId="{3719C474-4F97-4B57-85DA-FF4B0A3F87B4}" type="pres">
      <dgm:prSet presAssocID="{B31E7972-5A58-434D-B116-3279A8DBD09A}" presName="bgRect" presStyleLbl="bgShp" presStyleIdx="4" presStyleCnt="7" custScaleY="173858"/>
      <dgm:spPr>
        <a:solidFill>
          <a:schemeClr val="accent6">
            <a:lumMod val="40000"/>
            <a:lumOff val="60000"/>
          </a:schemeClr>
        </a:solidFill>
        <a:ln>
          <a:noFill/>
        </a:ln>
      </dgm:spPr>
    </dgm:pt>
    <dgm:pt modelId="{F17B770F-AB12-48BF-B4EC-1015A4AA9358}" type="pres">
      <dgm:prSet presAssocID="{B31E7972-5A58-434D-B116-3279A8DBD09A}"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dgm:spPr>
      <dgm:extLst>
        <a:ext uri="{E40237B7-FDA0-4F09-8148-C483321AD2D9}">
          <dgm14:cNvPr xmlns:dgm14="http://schemas.microsoft.com/office/drawing/2010/diagram" id="0" name="" descr="Coins outline"/>
        </a:ext>
      </dgm:extLst>
    </dgm:pt>
    <dgm:pt modelId="{045F11DF-DB9E-4336-9302-54C51F19DC9E}" type="pres">
      <dgm:prSet presAssocID="{B31E7972-5A58-434D-B116-3279A8DBD09A}" presName="spaceRect" presStyleCnt="0"/>
      <dgm:spPr/>
    </dgm:pt>
    <dgm:pt modelId="{A1276689-FEB7-41D0-9457-5BA0DB581B61}" type="pres">
      <dgm:prSet presAssocID="{B31E7972-5A58-434D-B116-3279A8DBD09A}" presName="parTx" presStyleLbl="revTx" presStyleIdx="4" presStyleCnt="7" custLinFactNeighborX="141" custLinFactNeighborY="-13682">
        <dgm:presLayoutVars>
          <dgm:chMax val="0"/>
          <dgm:chPref val="0"/>
        </dgm:presLayoutVars>
      </dgm:prSet>
      <dgm:spPr/>
    </dgm:pt>
    <dgm:pt modelId="{3E0B1EC2-8F6B-4038-AD0E-897A1F3B1A7E}" type="pres">
      <dgm:prSet presAssocID="{E21527D0-A21A-4525-870A-77D755AA97D2}" presName="sibTrans" presStyleCnt="0"/>
      <dgm:spPr/>
    </dgm:pt>
    <dgm:pt modelId="{0B13D4DF-699E-4552-956A-A8E75B69EF66}" type="pres">
      <dgm:prSet presAssocID="{A8F0605F-8567-4638-BAB6-A42646228CF4}" presName="compNode" presStyleCnt="0"/>
      <dgm:spPr/>
    </dgm:pt>
    <dgm:pt modelId="{5ECB2DD3-A854-46AE-975B-DADC695C47C0}" type="pres">
      <dgm:prSet presAssocID="{A8F0605F-8567-4638-BAB6-A42646228CF4}" presName="bgRect" presStyleLbl="bgShp" presStyleIdx="5" presStyleCnt="7" custScaleY="174000" custLinFactNeighborY="-4747"/>
      <dgm:spPr>
        <a:solidFill>
          <a:schemeClr val="accent6">
            <a:lumMod val="40000"/>
            <a:lumOff val="60000"/>
          </a:schemeClr>
        </a:solidFill>
      </dgm:spPr>
    </dgm:pt>
    <dgm:pt modelId="{23959632-B628-407B-B603-37E8A10C8116}" type="pres">
      <dgm:prSet presAssocID="{A8F0605F-8567-4638-BAB6-A42646228CF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24988081-7D3F-4C7B-926E-FC52A3B27D02}" type="pres">
      <dgm:prSet presAssocID="{A8F0605F-8567-4638-BAB6-A42646228CF4}" presName="spaceRect" presStyleCnt="0"/>
      <dgm:spPr/>
    </dgm:pt>
    <dgm:pt modelId="{FFECAB8F-13DA-4F45-9E1F-E1F42F315CB5}" type="pres">
      <dgm:prSet presAssocID="{A8F0605F-8567-4638-BAB6-A42646228CF4}" presName="parTx" presStyleLbl="revTx" presStyleIdx="5" presStyleCnt="7" custLinFactNeighborY="-18162">
        <dgm:presLayoutVars>
          <dgm:chMax val="0"/>
          <dgm:chPref val="0"/>
        </dgm:presLayoutVars>
      </dgm:prSet>
      <dgm:spPr/>
    </dgm:pt>
    <dgm:pt modelId="{9E441E32-DD24-4F1C-B981-46C5A087CFF2}" type="pres">
      <dgm:prSet presAssocID="{D7F1FB39-766E-4B18-9B59-49924A396CE0}" presName="sibTrans" presStyleCnt="0"/>
      <dgm:spPr/>
    </dgm:pt>
    <dgm:pt modelId="{CB1D20CC-DB24-4A75-B664-226CC1112190}" type="pres">
      <dgm:prSet presAssocID="{1628038D-EAF8-4D3F-83B7-11298F64B6EF}" presName="compNode" presStyleCnt="0"/>
      <dgm:spPr/>
    </dgm:pt>
    <dgm:pt modelId="{4146B53E-8FE4-4C30-B017-3EEB6F0C5BF2}" type="pres">
      <dgm:prSet presAssocID="{1628038D-EAF8-4D3F-83B7-11298F64B6EF}" presName="bgRect" presStyleLbl="bgShp" presStyleIdx="6" presStyleCnt="7" custScaleY="174000" custLinFactNeighborY="44956"/>
      <dgm:spPr>
        <a:solidFill>
          <a:schemeClr val="accent6">
            <a:lumMod val="40000"/>
            <a:lumOff val="60000"/>
          </a:schemeClr>
        </a:solidFill>
      </dgm:spPr>
    </dgm:pt>
    <dgm:pt modelId="{B19803D0-14C2-45C1-A6B7-DD3EEC873B78}" type="pres">
      <dgm:prSet presAssocID="{1628038D-EAF8-4D3F-83B7-11298F64B6EF}" presName="iconRect" presStyleLbl="node1" presStyleIdx="6" presStyleCnt="7" custLinFactNeighborX="4311" custLinFactNeighborY="19844"/>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Pyramid with levels outline"/>
        </a:ext>
      </dgm:extLst>
    </dgm:pt>
    <dgm:pt modelId="{FD03AF14-D540-4176-83B7-220CC1E47DF1}" type="pres">
      <dgm:prSet presAssocID="{1628038D-EAF8-4D3F-83B7-11298F64B6EF}" presName="spaceRect" presStyleCnt="0"/>
      <dgm:spPr/>
    </dgm:pt>
    <dgm:pt modelId="{C10AFF22-F471-48D2-9C81-89A5254DD14B}" type="pres">
      <dgm:prSet presAssocID="{1628038D-EAF8-4D3F-83B7-11298F64B6EF}" presName="parTx" presStyleLbl="revTx" presStyleIdx="6" presStyleCnt="7" custLinFactNeighborX="312" custLinFactNeighborY="-16864">
        <dgm:presLayoutVars>
          <dgm:chMax val="0"/>
          <dgm:chPref val="0"/>
        </dgm:presLayoutVars>
      </dgm:prSet>
      <dgm:spPr/>
    </dgm:pt>
  </dgm:ptLst>
  <dgm:cxnLst>
    <dgm:cxn modelId="{3F93C206-D09F-4A3E-AD11-9262AC6F4926}" srcId="{A37D18E0-0E4A-422E-B745-1FB6B82312E4}" destId="{1628038D-EAF8-4D3F-83B7-11298F64B6EF}" srcOrd="6" destOrd="0" parTransId="{B57BA0D1-1F3D-4201-991E-31E7616E8204}" sibTransId="{BBDAD571-4F58-455A-9443-F94D2FCBE872}"/>
    <dgm:cxn modelId="{15964B1A-459D-485D-A2CA-DD2F0157DCB7}" type="presOf" srcId="{1628038D-EAF8-4D3F-83B7-11298F64B6EF}" destId="{C10AFF22-F471-48D2-9C81-89A5254DD14B}" srcOrd="0" destOrd="0" presId="urn:microsoft.com/office/officeart/2018/2/layout/IconVerticalSolidList"/>
    <dgm:cxn modelId="{47AA611B-BE33-48F7-AF80-F16B14EA1542}" type="presOf" srcId="{A8F0605F-8567-4638-BAB6-A42646228CF4}" destId="{FFECAB8F-13DA-4F45-9E1F-E1F42F315CB5}" srcOrd="0" destOrd="0" presId="urn:microsoft.com/office/officeart/2018/2/layout/IconVerticalSolidList"/>
    <dgm:cxn modelId="{DC38B51F-FEA2-43E7-B232-07B701DEE271}" type="presOf" srcId="{B166D0DC-AB29-4BF1-95A6-002826A2459E}" destId="{79CE00DE-F420-44D4-BE67-7A5C5F9091A9}" srcOrd="0" destOrd="0" presId="urn:microsoft.com/office/officeart/2018/2/layout/IconVerticalSolidList"/>
    <dgm:cxn modelId="{81851534-A319-4197-ACA6-CE1519CE6F77}" type="presOf" srcId="{A14C5CED-BDC4-487D-92D5-8C21100667C1}" destId="{553F6AF7-12F0-4F30-907D-502BC1CDE0CE}" srcOrd="0" destOrd="0" presId="urn:microsoft.com/office/officeart/2018/2/layout/IconVerticalSolidList"/>
    <dgm:cxn modelId="{BCCD185D-630B-440F-90FF-FEB7E9D38895}" srcId="{A37D18E0-0E4A-422E-B745-1FB6B82312E4}" destId="{D7661525-3E4D-43AE-A768-316E843D524B}" srcOrd="2" destOrd="0" parTransId="{80C23413-3B69-4587-8AF5-B629471255A9}" sibTransId="{9FB0AE91-5E3F-4183-89AC-37E5CB7CC9B3}"/>
    <dgm:cxn modelId="{34378D48-BB77-4230-9BCB-77761C875FD7}" type="presOf" srcId="{A37D18E0-0E4A-422E-B745-1FB6B82312E4}" destId="{3FCDDC0C-A82D-4771-B09C-CA18502D8CA1}" srcOrd="0" destOrd="0" presId="urn:microsoft.com/office/officeart/2018/2/layout/IconVerticalSolidList"/>
    <dgm:cxn modelId="{BDE9D871-1A70-47F8-9386-39D7EA326C8F}" srcId="{A37D18E0-0E4A-422E-B745-1FB6B82312E4}" destId="{A14C5CED-BDC4-487D-92D5-8C21100667C1}" srcOrd="3" destOrd="0" parTransId="{7A0E72C5-9FB4-46B1-8456-D2A30FA8A35B}" sibTransId="{4A3F73F8-0CE8-46BB-9A5E-59991D2DE1CB}"/>
    <dgm:cxn modelId="{D2E75781-0D42-47B6-BBA1-E79307EFCBF4}" srcId="{A37D18E0-0E4A-422E-B745-1FB6B82312E4}" destId="{B30FCF0F-6AEA-471B-BEAF-CF9C27E21722}" srcOrd="1" destOrd="0" parTransId="{0C22B45E-FB74-4BBA-829C-08E5FBCA1317}" sibTransId="{B15A94A2-A5AF-413A-BCDC-7E804625CA1E}"/>
    <dgm:cxn modelId="{0240F3A0-08DB-4C62-918D-0D1C5D2936E0}" srcId="{A37D18E0-0E4A-422E-B745-1FB6B82312E4}" destId="{B166D0DC-AB29-4BF1-95A6-002826A2459E}" srcOrd="0" destOrd="0" parTransId="{0B0EA5C0-9812-4290-8C6C-09C5687C4353}" sibTransId="{452EA4C6-8944-497D-8D72-54E6455DFB9E}"/>
    <dgm:cxn modelId="{93DBFCA3-0992-44A8-9F06-D80228AAC12F}" type="presOf" srcId="{B30FCF0F-6AEA-471B-BEAF-CF9C27E21722}" destId="{00E426A0-DFCC-4319-8EC8-41A8F549F6A0}" srcOrd="0" destOrd="0" presId="urn:microsoft.com/office/officeart/2018/2/layout/IconVerticalSolidList"/>
    <dgm:cxn modelId="{17581DB3-91F5-4948-BE55-0E140C2BCA6F}" type="presOf" srcId="{B31E7972-5A58-434D-B116-3279A8DBD09A}" destId="{A1276689-FEB7-41D0-9457-5BA0DB581B61}" srcOrd="0" destOrd="0" presId="urn:microsoft.com/office/officeart/2018/2/layout/IconVerticalSolidList"/>
    <dgm:cxn modelId="{E6DD59B5-23A9-4734-B141-32BEBF7C0BF2}" srcId="{A37D18E0-0E4A-422E-B745-1FB6B82312E4}" destId="{A8F0605F-8567-4638-BAB6-A42646228CF4}" srcOrd="5" destOrd="0" parTransId="{41D5D792-94DE-47D2-908E-C85A66D6FD05}" sibTransId="{D7F1FB39-766E-4B18-9B59-49924A396CE0}"/>
    <dgm:cxn modelId="{64E8E6D1-1653-4698-ADFD-ECB9ACAE193C}" srcId="{A37D18E0-0E4A-422E-B745-1FB6B82312E4}" destId="{B31E7972-5A58-434D-B116-3279A8DBD09A}" srcOrd="4" destOrd="0" parTransId="{AF396895-CC1D-4991-B203-A9D7A3451AF4}" sibTransId="{E21527D0-A21A-4525-870A-77D755AA97D2}"/>
    <dgm:cxn modelId="{40725CFE-2658-431D-BC06-B074A58B49B0}" type="presOf" srcId="{D7661525-3E4D-43AE-A768-316E843D524B}" destId="{97DAF213-BEA1-4B76-B241-D12B13287C6D}" srcOrd="0" destOrd="0" presId="urn:microsoft.com/office/officeart/2018/2/layout/IconVerticalSolidList"/>
    <dgm:cxn modelId="{683AC6C5-E7B7-4DF7-8C21-E5A4E982350E}" type="presParOf" srcId="{3FCDDC0C-A82D-4771-B09C-CA18502D8CA1}" destId="{46453B67-80F5-458B-B406-3A3C25FD45C2}" srcOrd="0" destOrd="0" presId="urn:microsoft.com/office/officeart/2018/2/layout/IconVerticalSolidList"/>
    <dgm:cxn modelId="{0C7C8CF8-B913-473C-A440-58A511F1B33C}" type="presParOf" srcId="{46453B67-80F5-458B-B406-3A3C25FD45C2}" destId="{47AFF052-C2F1-496B-8BA0-D351C08483E4}" srcOrd="0" destOrd="0" presId="urn:microsoft.com/office/officeart/2018/2/layout/IconVerticalSolidList"/>
    <dgm:cxn modelId="{38467BFF-80B7-4600-BA73-B83BE40A3CCD}" type="presParOf" srcId="{46453B67-80F5-458B-B406-3A3C25FD45C2}" destId="{D43C361E-4D3B-4BFB-A702-D91316326366}" srcOrd="1" destOrd="0" presId="urn:microsoft.com/office/officeart/2018/2/layout/IconVerticalSolidList"/>
    <dgm:cxn modelId="{BBC4C4E6-2F22-456A-81C3-C4FE4A215A46}" type="presParOf" srcId="{46453B67-80F5-458B-B406-3A3C25FD45C2}" destId="{BA57DA05-0BB8-4591-9A8F-D9DCECF47DD2}" srcOrd="2" destOrd="0" presId="urn:microsoft.com/office/officeart/2018/2/layout/IconVerticalSolidList"/>
    <dgm:cxn modelId="{F1D76192-0918-45F6-90BE-282AB9CCD524}" type="presParOf" srcId="{46453B67-80F5-458B-B406-3A3C25FD45C2}" destId="{79CE00DE-F420-44D4-BE67-7A5C5F9091A9}" srcOrd="3" destOrd="0" presId="urn:microsoft.com/office/officeart/2018/2/layout/IconVerticalSolidList"/>
    <dgm:cxn modelId="{92A295A7-809C-476A-BC6B-200616987EDD}" type="presParOf" srcId="{3FCDDC0C-A82D-4771-B09C-CA18502D8CA1}" destId="{414A3652-252E-46EB-8502-818495CD2A90}" srcOrd="1" destOrd="0" presId="urn:microsoft.com/office/officeart/2018/2/layout/IconVerticalSolidList"/>
    <dgm:cxn modelId="{571C09D9-BE72-4336-8D9D-93651980F551}" type="presParOf" srcId="{3FCDDC0C-A82D-4771-B09C-CA18502D8CA1}" destId="{22CCB49B-E45D-49DA-BCE7-B8562CFAF828}" srcOrd="2" destOrd="0" presId="urn:microsoft.com/office/officeart/2018/2/layout/IconVerticalSolidList"/>
    <dgm:cxn modelId="{D539F23F-941C-4B29-83DC-2034E11C17CE}" type="presParOf" srcId="{22CCB49B-E45D-49DA-BCE7-B8562CFAF828}" destId="{CB10E902-A881-42FE-AC82-D41D952C87C3}" srcOrd="0" destOrd="0" presId="urn:microsoft.com/office/officeart/2018/2/layout/IconVerticalSolidList"/>
    <dgm:cxn modelId="{3E68E4CB-8E3A-44A3-BC28-EC04A5352E48}" type="presParOf" srcId="{22CCB49B-E45D-49DA-BCE7-B8562CFAF828}" destId="{3C8B14B7-ECB8-45D0-B474-12496006570F}" srcOrd="1" destOrd="0" presId="urn:microsoft.com/office/officeart/2018/2/layout/IconVerticalSolidList"/>
    <dgm:cxn modelId="{822AE262-725D-429B-8EFD-C988A3D733D2}" type="presParOf" srcId="{22CCB49B-E45D-49DA-BCE7-B8562CFAF828}" destId="{4E4E1864-D6F2-48EC-B2FF-901D7CFAA2ED}" srcOrd="2" destOrd="0" presId="urn:microsoft.com/office/officeart/2018/2/layout/IconVerticalSolidList"/>
    <dgm:cxn modelId="{6E52202C-F42F-4304-A5DF-370078EEDF05}" type="presParOf" srcId="{22CCB49B-E45D-49DA-BCE7-B8562CFAF828}" destId="{00E426A0-DFCC-4319-8EC8-41A8F549F6A0}" srcOrd="3" destOrd="0" presId="urn:microsoft.com/office/officeart/2018/2/layout/IconVerticalSolidList"/>
    <dgm:cxn modelId="{C6473A13-9F54-4734-ADF3-4B2BEEB898AA}" type="presParOf" srcId="{3FCDDC0C-A82D-4771-B09C-CA18502D8CA1}" destId="{19F7D150-C747-4D7F-A534-FFB8EBE11048}" srcOrd="3" destOrd="0" presId="urn:microsoft.com/office/officeart/2018/2/layout/IconVerticalSolidList"/>
    <dgm:cxn modelId="{03898425-E396-4590-8D96-7B2833E516D0}" type="presParOf" srcId="{3FCDDC0C-A82D-4771-B09C-CA18502D8CA1}" destId="{D0DE2359-D7CB-4D2C-892E-2960F3E7F630}" srcOrd="4" destOrd="0" presId="urn:microsoft.com/office/officeart/2018/2/layout/IconVerticalSolidList"/>
    <dgm:cxn modelId="{4C74EB3B-DA9D-4831-9483-C70F7A9E8F5B}" type="presParOf" srcId="{D0DE2359-D7CB-4D2C-892E-2960F3E7F630}" destId="{3DA5B9EC-A66F-428F-B909-8AACF6DCF716}" srcOrd="0" destOrd="0" presId="urn:microsoft.com/office/officeart/2018/2/layout/IconVerticalSolidList"/>
    <dgm:cxn modelId="{4A019D15-4315-4B0E-932E-D5069D07050F}" type="presParOf" srcId="{D0DE2359-D7CB-4D2C-892E-2960F3E7F630}" destId="{0A42BFDD-832F-4A6B-AC96-251769AACA69}" srcOrd="1" destOrd="0" presId="urn:microsoft.com/office/officeart/2018/2/layout/IconVerticalSolidList"/>
    <dgm:cxn modelId="{CE5DBA72-BFE3-44F5-9B97-581CF6D35185}" type="presParOf" srcId="{D0DE2359-D7CB-4D2C-892E-2960F3E7F630}" destId="{E16D00D2-5A29-4A02-9EE7-E8A911C1B7A8}" srcOrd="2" destOrd="0" presId="urn:microsoft.com/office/officeart/2018/2/layout/IconVerticalSolidList"/>
    <dgm:cxn modelId="{2B46A53B-651F-4E07-B253-F748DD34E652}" type="presParOf" srcId="{D0DE2359-D7CB-4D2C-892E-2960F3E7F630}" destId="{97DAF213-BEA1-4B76-B241-D12B13287C6D}" srcOrd="3" destOrd="0" presId="urn:microsoft.com/office/officeart/2018/2/layout/IconVerticalSolidList"/>
    <dgm:cxn modelId="{74CA2F05-EAB9-48A3-841C-84922D761456}" type="presParOf" srcId="{3FCDDC0C-A82D-4771-B09C-CA18502D8CA1}" destId="{8952A0EA-A2FD-4A55-AE00-1636AFB622F1}" srcOrd="5" destOrd="0" presId="urn:microsoft.com/office/officeart/2018/2/layout/IconVerticalSolidList"/>
    <dgm:cxn modelId="{22D508C1-274D-4307-A9B5-C99B60239AF0}" type="presParOf" srcId="{3FCDDC0C-A82D-4771-B09C-CA18502D8CA1}" destId="{80D13FB8-AA8B-4631-A832-024C736E20F0}" srcOrd="6" destOrd="0" presId="urn:microsoft.com/office/officeart/2018/2/layout/IconVerticalSolidList"/>
    <dgm:cxn modelId="{AB64D96D-2DE5-4C5E-A9BB-9DCC930285A1}" type="presParOf" srcId="{80D13FB8-AA8B-4631-A832-024C736E20F0}" destId="{0BA9BD70-641C-49E1-9339-9DD0852B7A7B}" srcOrd="0" destOrd="0" presId="urn:microsoft.com/office/officeart/2018/2/layout/IconVerticalSolidList"/>
    <dgm:cxn modelId="{1458CF11-20F2-4668-BA91-5F0241D76F07}" type="presParOf" srcId="{80D13FB8-AA8B-4631-A832-024C736E20F0}" destId="{CB1FD84E-CF46-481A-AFA6-93637741FE60}" srcOrd="1" destOrd="0" presId="urn:microsoft.com/office/officeart/2018/2/layout/IconVerticalSolidList"/>
    <dgm:cxn modelId="{196F1F30-6EE8-4F16-8329-AF214D54ACF2}" type="presParOf" srcId="{80D13FB8-AA8B-4631-A832-024C736E20F0}" destId="{C91A3238-EBBE-4EC6-89F6-14E7866BDC79}" srcOrd="2" destOrd="0" presId="urn:microsoft.com/office/officeart/2018/2/layout/IconVerticalSolidList"/>
    <dgm:cxn modelId="{C5D2E609-AE8D-4950-B128-76C4C6C926B6}" type="presParOf" srcId="{80D13FB8-AA8B-4631-A832-024C736E20F0}" destId="{553F6AF7-12F0-4F30-907D-502BC1CDE0CE}" srcOrd="3" destOrd="0" presId="urn:microsoft.com/office/officeart/2018/2/layout/IconVerticalSolidList"/>
    <dgm:cxn modelId="{716091C4-7D7D-48F4-9171-14B8DF6DC52E}" type="presParOf" srcId="{3FCDDC0C-A82D-4771-B09C-CA18502D8CA1}" destId="{EDF72107-2C26-438E-A077-BD28E79D9F3A}" srcOrd="7" destOrd="0" presId="urn:microsoft.com/office/officeart/2018/2/layout/IconVerticalSolidList"/>
    <dgm:cxn modelId="{CDBF7EC0-B4C0-4D9B-BF28-AA49C5F22BC6}" type="presParOf" srcId="{3FCDDC0C-A82D-4771-B09C-CA18502D8CA1}" destId="{3D77C933-2D51-44B3-8F31-D9803D071049}" srcOrd="8" destOrd="0" presId="urn:microsoft.com/office/officeart/2018/2/layout/IconVerticalSolidList"/>
    <dgm:cxn modelId="{9A0F3B1A-119C-4F05-8A5E-0CFA371ABB1D}" type="presParOf" srcId="{3D77C933-2D51-44B3-8F31-D9803D071049}" destId="{3719C474-4F97-4B57-85DA-FF4B0A3F87B4}" srcOrd="0" destOrd="0" presId="urn:microsoft.com/office/officeart/2018/2/layout/IconVerticalSolidList"/>
    <dgm:cxn modelId="{96921161-A374-46F4-9EC7-DABB353E7691}" type="presParOf" srcId="{3D77C933-2D51-44B3-8F31-D9803D071049}" destId="{F17B770F-AB12-48BF-B4EC-1015A4AA9358}" srcOrd="1" destOrd="0" presId="urn:microsoft.com/office/officeart/2018/2/layout/IconVerticalSolidList"/>
    <dgm:cxn modelId="{E232155C-BB5D-40CB-B574-E280B0B4C466}" type="presParOf" srcId="{3D77C933-2D51-44B3-8F31-D9803D071049}" destId="{045F11DF-DB9E-4336-9302-54C51F19DC9E}" srcOrd="2" destOrd="0" presId="urn:microsoft.com/office/officeart/2018/2/layout/IconVerticalSolidList"/>
    <dgm:cxn modelId="{51D22CDF-C8F1-4946-8B5F-F0A3E21D6AE4}" type="presParOf" srcId="{3D77C933-2D51-44B3-8F31-D9803D071049}" destId="{A1276689-FEB7-41D0-9457-5BA0DB581B61}" srcOrd="3" destOrd="0" presId="urn:microsoft.com/office/officeart/2018/2/layout/IconVerticalSolidList"/>
    <dgm:cxn modelId="{A425B897-0197-49BB-86F8-0386835002CA}" type="presParOf" srcId="{3FCDDC0C-A82D-4771-B09C-CA18502D8CA1}" destId="{3E0B1EC2-8F6B-4038-AD0E-897A1F3B1A7E}" srcOrd="9" destOrd="0" presId="urn:microsoft.com/office/officeart/2018/2/layout/IconVerticalSolidList"/>
    <dgm:cxn modelId="{6C467C70-276A-47AA-88EB-04901D2EBC01}" type="presParOf" srcId="{3FCDDC0C-A82D-4771-B09C-CA18502D8CA1}" destId="{0B13D4DF-699E-4552-956A-A8E75B69EF66}" srcOrd="10" destOrd="0" presId="urn:microsoft.com/office/officeart/2018/2/layout/IconVerticalSolidList"/>
    <dgm:cxn modelId="{A00C057A-C0F6-4DAD-AB7D-A192DE44C92C}" type="presParOf" srcId="{0B13D4DF-699E-4552-956A-A8E75B69EF66}" destId="{5ECB2DD3-A854-46AE-975B-DADC695C47C0}" srcOrd="0" destOrd="0" presId="urn:microsoft.com/office/officeart/2018/2/layout/IconVerticalSolidList"/>
    <dgm:cxn modelId="{25566531-1374-4187-AFEA-D916B8427A8E}" type="presParOf" srcId="{0B13D4DF-699E-4552-956A-A8E75B69EF66}" destId="{23959632-B628-407B-B603-37E8A10C8116}" srcOrd="1" destOrd="0" presId="urn:microsoft.com/office/officeart/2018/2/layout/IconVerticalSolidList"/>
    <dgm:cxn modelId="{92EDE205-BE33-40DA-84EE-04150A6D4506}" type="presParOf" srcId="{0B13D4DF-699E-4552-956A-A8E75B69EF66}" destId="{24988081-7D3F-4C7B-926E-FC52A3B27D02}" srcOrd="2" destOrd="0" presId="urn:microsoft.com/office/officeart/2018/2/layout/IconVerticalSolidList"/>
    <dgm:cxn modelId="{C36E00D2-18C2-4E18-937C-F630143FD9EC}" type="presParOf" srcId="{0B13D4DF-699E-4552-956A-A8E75B69EF66}" destId="{FFECAB8F-13DA-4F45-9E1F-E1F42F315CB5}" srcOrd="3" destOrd="0" presId="urn:microsoft.com/office/officeart/2018/2/layout/IconVerticalSolidList"/>
    <dgm:cxn modelId="{AB7D5242-D7AB-427B-AF33-5F6BD4F12F40}" type="presParOf" srcId="{3FCDDC0C-A82D-4771-B09C-CA18502D8CA1}" destId="{9E441E32-DD24-4F1C-B981-46C5A087CFF2}" srcOrd="11" destOrd="0" presId="urn:microsoft.com/office/officeart/2018/2/layout/IconVerticalSolidList"/>
    <dgm:cxn modelId="{4A305D35-51E3-418F-840C-DBE43598C867}" type="presParOf" srcId="{3FCDDC0C-A82D-4771-B09C-CA18502D8CA1}" destId="{CB1D20CC-DB24-4A75-B664-226CC1112190}" srcOrd="12" destOrd="0" presId="urn:microsoft.com/office/officeart/2018/2/layout/IconVerticalSolidList"/>
    <dgm:cxn modelId="{84F66F91-6321-4E34-A934-88C481B477FC}" type="presParOf" srcId="{CB1D20CC-DB24-4A75-B664-226CC1112190}" destId="{4146B53E-8FE4-4C30-B017-3EEB6F0C5BF2}" srcOrd="0" destOrd="0" presId="urn:microsoft.com/office/officeart/2018/2/layout/IconVerticalSolidList"/>
    <dgm:cxn modelId="{C9E6B60F-21B3-4653-96E6-EB162C87F778}" type="presParOf" srcId="{CB1D20CC-DB24-4A75-B664-226CC1112190}" destId="{B19803D0-14C2-45C1-A6B7-DD3EEC873B78}" srcOrd="1" destOrd="0" presId="urn:microsoft.com/office/officeart/2018/2/layout/IconVerticalSolidList"/>
    <dgm:cxn modelId="{8FFEFA15-606C-46C6-84EF-B5E53953D26A}" type="presParOf" srcId="{CB1D20CC-DB24-4A75-B664-226CC1112190}" destId="{FD03AF14-D540-4176-83B7-220CC1E47DF1}" srcOrd="2" destOrd="0" presId="urn:microsoft.com/office/officeart/2018/2/layout/IconVerticalSolidList"/>
    <dgm:cxn modelId="{C1EFA72C-F495-4474-9E2D-2AB4E21D36D5}" type="presParOf" srcId="{CB1D20CC-DB24-4A75-B664-226CC1112190}" destId="{C10AFF22-F471-48D2-9C81-89A5254DD14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2514F-7E07-42D5-A2B2-F67DF64E8639}">
      <dsp:nvSpPr>
        <dsp:cNvPr id="0" name=""/>
        <dsp:cNvSpPr/>
      </dsp:nvSpPr>
      <dsp:spPr>
        <a:xfrm>
          <a:off x="791336" y="512471"/>
          <a:ext cx="797343" cy="797343"/>
        </a:xfrm>
        <a:prstGeom prst="rect">
          <a:avLst/>
        </a:prstGeom>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8469A-CDD2-4C11-A687-E74216ED4A88}">
      <dsp:nvSpPr>
        <dsp:cNvPr id="0" name=""/>
        <dsp:cNvSpPr/>
      </dsp:nvSpPr>
      <dsp:spPr>
        <a:xfrm>
          <a:off x="0" y="1542100"/>
          <a:ext cx="3069206" cy="76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latin typeface="Gotham Book" pitchFamily="50" charset="0"/>
              <a:cs typeface="Gotham Book" pitchFamily="50" charset="0"/>
            </a:rPr>
            <a:t>National QES results are used by the likes of HM Treasury, Bank of England and OECD for decision making. </a:t>
          </a:r>
          <a:endParaRPr lang="en-US" sz="1400" kern="1200">
            <a:latin typeface="Gotham Book" pitchFamily="50" charset="0"/>
            <a:cs typeface="Gotham Book" pitchFamily="50" charset="0"/>
          </a:endParaRPr>
        </a:p>
      </dsp:txBody>
      <dsp:txXfrm>
        <a:off x="0" y="1542100"/>
        <a:ext cx="3069206" cy="765562"/>
      </dsp:txXfrm>
    </dsp:sp>
    <dsp:sp modelId="{9B3DC12D-C72D-494A-89C5-75C75520E79E}">
      <dsp:nvSpPr>
        <dsp:cNvPr id="0" name=""/>
        <dsp:cNvSpPr/>
      </dsp:nvSpPr>
      <dsp:spPr>
        <a:xfrm>
          <a:off x="3779293" y="434563"/>
          <a:ext cx="797343" cy="797343"/>
        </a:xfrm>
        <a:prstGeom prst="rect">
          <a:avLst/>
        </a:prstGeom>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ECE9D-1001-4E8B-AD6C-D775B6375E76}">
      <dsp:nvSpPr>
        <dsp:cNvPr id="0" name=""/>
        <dsp:cNvSpPr/>
      </dsp:nvSpPr>
      <dsp:spPr>
        <a:xfrm>
          <a:off x="3024731" y="1557833"/>
          <a:ext cx="2306485" cy="76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latin typeface="Gotham Book" pitchFamily="50" charset="0"/>
              <a:cs typeface="Gotham Book" pitchFamily="50" charset="0"/>
            </a:rPr>
            <a:t>GM QES is the primary source of economic intelligence in Greater Manchester. </a:t>
          </a:r>
          <a:endParaRPr lang="en-US" sz="1400" kern="1200">
            <a:latin typeface="Gotham Book" pitchFamily="50" charset="0"/>
            <a:cs typeface="Gotham Book" pitchFamily="50" charset="0"/>
          </a:endParaRPr>
        </a:p>
      </dsp:txBody>
      <dsp:txXfrm>
        <a:off x="3024731" y="1557833"/>
        <a:ext cx="2306485" cy="765562"/>
      </dsp:txXfrm>
    </dsp:sp>
    <dsp:sp modelId="{AAEDE386-1537-4BB9-B0C8-AEB2F8F970DA}">
      <dsp:nvSpPr>
        <dsp:cNvPr id="0" name=""/>
        <dsp:cNvSpPr/>
      </dsp:nvSpPr>
      <dsp:spPr>
        <a:xfrm>
          <a:off x="6613552" y="543145"/>
          <a:ext cx="797343" cy="797343"/>
        </a:xfrm>
        <a:prstGeom prst="rect">
          <a:avLst/>
        </a:prstGeom>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0DB25-C26F-4BCB-8EF9-8C00225554A0}">
      <dsp:nvSpPr>
        <dsp:cNvPr id="0" name=""/>
        <dsp:cNvSpPr/>
      </dsp:nvSpPr>
      <dsp:spPr>
        <a:xfrm>
          <a:off x="6142486" y="1571605"/>
          <a:ext cx="1771875" cy="76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latin typeface="Gotham Book" pitchFamily="50" charset="0"/>
              <a:cs typeface="Gotham Book" pitchFamily="50" charset="0"/>
            </a:rPr>
            <a:t>From the QES results, we calculate the GM Index</a:t>
          </a:r>
          <a:r>
            <a:rPr lang="en-US" sz="1400" kern="1200" baseline="30000">
              <a:latin typeface="Gotham Book" pitchFamily="50" charset="0"/>
              <a:cs typeface="Gotham Book" pitchFamily="50" charset="0"/>
            </a:rPr>
            <a:t>TM, </a:t>
          </a:r>
          <a:r>
            <a:rPr lang="en-US" sz="1400" kern="1200" baseline="0">
              <a:latin typeface="Gotham Book" pitchFamily="50" charset="0"/>
              <a:cs typeface="Gotham Book" pitchFamily="50" charset="0"/>
            </a:rPr>
            <a:t>a composite economic indicator for the GM Economy. </a:t>
          </a:r>
        </a:p>
      </dsp:txBody>
      <dsp:txXfrm>
        <a:off x="6142486" y="1571605"/>
        <a:ext cx="1771875" cy="765562"/>
      </dsp:txXfrm>
    </dsp:sp>
    <dsp:sp modelId="{C0B3A81A-BF67-41D8-A1B0-91B55839A656}">
      <dsp:nvSpPr>
        <dsp:cNvPr id="0" name=""/>
        <dsp:cNvSpPr/>
      </dsp:nvSpPr>
      <dsp:spPr>
        <a:xfrm>
          <a:off x="9674880" y="595833"/>
          <a:ext cx="797343" cy="797343"/>
        </a:xfrm>
        <a:prstGeom prst="rect">
          <a:avLst/>
        </a:prstGeom>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C37BF-3ADE-4EC2-8E0B-B4B26E63E730}">
      <dsp:nvSpPr>
        <dsp:cNvPr id="0" name=""/>
        <dsp:cNvSpPr/>
      </dsp:nvSpPr>
      <dsp:spPr>
        <a:xfrm>
          <a:off x="8078011" y="1557924"/>
          <a:ext cx="3088076" cy="76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latin typeface="Gotham Book" pitchFamily="50" charset="0"/>
              <a:cs typeface="Gotham Book" pitchFamily="50" charset="0"/>
            </a:rPr>
            <a:t>The findings are presented to the Greater Manchester Combined Authority's Economic Resilience Group and the 10 councils in GM for local decision making. </a:t>
          </a:r>
          <a:endParaRPr lang="en-US" sz="1400" kern="1200">
            <a:latin typeface="Gotham Book" pitchFamily="50" charset="0"/>
            <a:cs typeface="Gotham Book" pitchFamily="50" charset="0"/>
          </a:endParaRPr>
        </a:p>
      </dsp:txBody>
      <dsp:txXfrm>
        <a:off x="8078011" y="1557924"/>
        <a:ext cx="3088076" cy="76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F052-C2F1-496B-8BA0-D351C08483E4}">
      <dsp:nvSpPr>
        <dsp:cNvPr id="0" name=""/>
        <dsp:cNvSpPr/>
      </dsp:nvSpPr>
      <dsp:spPr>
        <a:xfrm>
          <a:off x="0" y="727509"/>
          <a:ext cx="11215936" cy="67033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43C361E-4D3B-4BFB-A702-D91316326366}">
      <dsp:nvSpPr>
        <dsp:cNvPr id="0" name=""/>
        <dsp:cNvSpPr/>
      </dsp:nvSpPr>
      <dsp:spPr>
        <a:xfrm>
          <a:off x="102041" y="969911"/>
          <a:ext cx="185711" cy="18552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E00DE-F420-44D4-BE67-7A5C5F9091A9}">
      <dsp:nvSpPr>
        <dsp:cNvPr id="0" name=""/>
        <dsp:cNvSpPr/>
      </dsp:nvSpPr>
      <dsp:spPr>
        <a:xfrm>
          <a:off x="406583" y="886352"/>
          <a:ext cx="10762104" cy="4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defTabSz="577850">
            <a:lnSpc>
              <a:spcPct val="100000"/>
            </a:lnSpc>
            <a:spcBef>
              <a:spcPct val="0"/>
            </a:spcBef>
            <a:spcAft>
              <a:spcPct val="35000"/>
            </a:spcAft>
            <a:buNone/>
          </a:pPr>
          <a:r>
            <a:rPr lang="en-GB" sz="1300" b="0" kern="1200">
              <a:solidFill>
                <a:schemeClr val="tx1"/>
              </a:solidFill>
              <a:latin typeface="Gotham Book" pitchFamily="50" charset="0"/>
              <a:cs typeface="Gotham Book" pitchFamily="50" charset="0"/>
            </a:rPr>
            <a:t>The employer NI rise in the Autumn Budget, combined with proposed increases in NLW / NMW, adds cost pressures for many businesses.</a:t>
          </a:r>
        </a:p>
        <a:p>
          <a:pPr marL="0" lvl="0" indent="0" algn="l" defTabSz="577850">
            <a:lnSpc>
              <a:spcPct val="100000"/>
            </a:lnSpc>
            <a:spcBef>
              <a:spcPct val="0"/>
            </a:spcBef>
            <a:spcAft>
              <a:spcPct val="35000"/>
            </a:spcAft>
            <a:buNone/>
          </a:pPr>
          <a:endParaRPr lang="en-US" sz="1300" b="0" kern="1200">
            <a:solidFill>
              <a:schemeClr val="tx1"/>
            </a:solidFill>
            <a:latin typeface="Gotham Book" pitchFamily="50" charset="0"/>
            <a:cs typeface="Gotham Book" pitchFamily="50" charset="0"/>
          </a:endParaRPr>
        </a:p>
      </dsp:txBody>
      <dsp:txXfrm>
        <a:off x="406583" y="886352"/>
        <a:ext cx="10762104" cy="453283"/>
      </dsp:txXfrm>
    </dsp:sp>
    <dsp:sp modelId="{CB10E902-A881-42FE-AC82-D41D952C87C3}">
      <dsp:nvSpPr>
        <dsp:cNvPr id="0" name=""/>
        <dsp:cNvSpPr/>
      </dsp:nvSpPr>
      <dsp:spPr>
        <a:xfrm>
          <a:off x="0" y="1511163"/>
          <a:ext cx="11215936" cy="58694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3C8B14B7-ECB8-45D0-B474-12496006570F}">
      <dsp:nvSpPr>
        <dsp:cNvPr id="0" name=""/>
        <dsp:cNvSpPr/>
      </dsp:nvSpPr>
      <dsp:spPr>
        <a:xfrm>
          <a:off x="45700" y="1674515"/>
          <a:ext cx="185711" cy="18552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426A0-DFCC-4319-8EC8-41A8F549F6A0}">
      <dsp:nvSpPr>
        <dsp:cNvPr id="0" name=""/>
        <dsp:cNvSpPr/>
      </dsp:nvSpPr>
      <dsp:spPr>
        <a:xfrm>
          <a:off x="339535" y="1504642"/>
          <a:ext cx="10762104" cy="53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GB" sz="1300" b="0" kern="1200">
              <a:solidFill>
                <a:schemeClr val="tx1"/>
              </a:solidFill>
              <a:latin typeface="Gotham Book" pitchFamily="50" charset="0"/>
              <a:cs typeface="Gotham Book" pitchFamily="50" charset="0"/>
            </a:rPr>
            <a:t>Inflation is expected to remain higher than the target 2%. Energy bills are set to rise again in January.   </a:t>
          </a:r>
          <a:endParaRPr lang="en-US" sz="1300" b="0" kern="1200">
            <a:solidFill>
              <a:schemeClr val="tx1"/>
            </a:solidFill>
            <a:latin typeface="Gotham Book" pitchFamily="50" charset="0"/>
            <a:cs typeface="Gotham Book" pitchFamily="50" charset="0"/>
          </a:endParaRPr>
        </a:p>
      </dsp:txBody>
      <dsp:txXfrm>
        <a:off x="339535" y="1504642"/>
        <a:ext cx="10762104" cy="537680"/>
      </dsp:txXfrm>
    </dsp:sp>
    <dsp:sp modelId="{3DA5B9EC-A66F-428F-B909-8AACF6DCF716}">
      <dsp:nvSpPr>
        <dsp:cNvPr id="0" name=""/>
        <dsp:cNvSpPr/>
      </dsp:nvSpPr>
      <dsp:spPr>
        <a:xfrm>
          <a:off x="0" y="2244777"/>
          <a:ext cx="11215936" cy="62497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0A42BFDD-832F-4A6B-AC96-251769AACA69}">
      <dsp:nvSpPr>
        <dsp:cNvPr id="0" name=""/>
        <dsp:cNvSpPr/>
      </dsp:nvSpPr>
      <dsp:spPr>
        <a:xfrm>
          <a:off x="102041" y="2464502"/>
          <a:ext cx="185711" cy="18552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AF213-BEA1-4B76-B241-D12B13287C6D}">
      <dsp:nvSpPr>
        <dsp:cNvPr id="0" name=""/>
        <dsp:cNvSpPr/>
      </dsp:nvSpPr>
      <dsp:spPr>
        <a:xfrm>
          <a:off x="410780" y="2202027"/>
          <a:ext cx="10762104" cy="50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US" sz="1300" b="0" kern="1200">
              <a:solidFill>
                <a:schemeClr val="tx1"/>
              </a:solidFill>
              <a:latin typeface="Gotham Book" pitchFamily="50" charset="0"/>
              <a:cs typeface="Gotham Book" pitchFamily="50" charset="0"/>
            </a:rPr>
            <a:t>Wage inflation is expected to continue into 2025 putting further pressure for price increases and higher inflation. </a:t>
          </a:r>
        </a:p>
      </dsp:txBody>
      <dsp:txXfrm>
        <a:off x="410780" y="2202027"/>
        <a:ext cx="10762104" cy="509871"/>
      </dsp:txXfrm>
    </dsp:sp>
    <dsp:sp modelId="{0BA9BD70-641C-49E1-9339-9DD0852B7A7B}">
      <dsp:nvSpPr>
        <dsp:cNvPr id="0" name=""/>
        <dsp:cNvSpPr/>
      </dsp:nvSpPr>
      <dsp:spPr>
        <a:xfrm>
          <a:off x="0" y="2983501"/>
          <a:ext cx="11215936" cy="66865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CB1FD84E-CF46-481A-AFA6-93637741FE60}">
      <dsp:nvSpPr>
        <dsp:cNvPr id="0" name=""/>
        <dsp:cNvSpPr/>
      </dsp:nvSpPr>
      <dsp:spPr>
        <a:xfrm>
          <a:off x="102041" y="3225065"/>
          <a:ext cx="185711" cy="185529"/>
        </a:xfrm>
        <a:prstGeom prst="rect">
          <a:avLst/>
        </a:prstGeom>
        <a:blipFill>
          <a:blip xmlns:r="http://schemas.openxmlformats.org/officeDocument/2006/relationships" r:embed="rId7">
            <a:alphaModFix/>
            <a:lum bright="-40000" contrast="-40000"/>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3F6AF7-12F0-4F30-907D-502BC1CDE0CE}">
      <dsp:nvSpPr>
        <dsp:cNvPr id="0" name=""/>
        <dsp:cNvSpPr/>
      </dsp:nvSpPr>
      <dsp:spPr>
        <a:xfrm>
          <a:off x="405937" y="3063505"/>
          <a:ext cx="10762104" cy="4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US" sz="1300" b="0" kern="1200">
              <a:solidFill>
                <a:schemeClr val="tx1"/>
              </a:solidFill>
              <a:latin typeface="Gotham Book" pitchFamily="50" charset="0"/>
              <a:cs typeface="Gotham Book" pitchFamily="50" charset="0"/>
            </a:rPr>
            <a:t>Early reports indicate that retail sales declined in November despite discounting and Black Friday sales. Consumer confidence remains low.  </a:t>
          </a:r>
        </a:p>
      </dsp:txBody>
      <dsp:txXfrm>
        <a:off x="405937" y="3063505"/>
        <a:ext cx="10762104" cy="453283"/>
      </dsp:txXfrm>
    </dsp:sp>
    <dsp:sp modelId="{3719C474-4F97-4B57-85DA-FF4B0A3F87B4}">
      <dsp:nvSpPr>
        <dsp:cNvPr id="0" name=""/>
        <dsp:cNvSpPr/>
      </dsp:nvSpPr>
      <dsp:spPr>
        <a:xfrm>
          <a:off x="0" y="3765479"/>
          <a:ext cx="11215936" cy="58647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F17B770F-AB12-48BF-B4EC-1015A4AA9358}">
      <dsp:nvSpPr>
        <dsp:cNvPr id="0" name=""/>
        <dsp:cNvSpPr/>
      </dsp:nvSpPr>
      <dsp:spPr>
        <a:xfrm>
          <a:off x="102041" y="3965949"/>
          <a:ext cx="185711" cy="18552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276689-FEB7-41D0-9457-5BA0DB581B61}">
      <dsp:nvSpPr>
        <dsp:cNvPr id="0" name=""/>
        <dsp:cNvSpPr/>
      </dsp:nvSpPr>
      <dsp:spPr>
        <a:xfrm>
          <a:off x="404968" y="3828032"/>
          <a:ext cx="10762104" cy="4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GB" sz="1300" b="0" kern="1200">
              <a:solidFill>
                <a:schemeClr val="tx1"/>
              </a:solidFill>
              <a:latin typeface="Gotham Book" pitchFamily="50" charset="0"/>
              <a:cs typeface="Gotham Book" pitchFamily="50" charset="0"/>
            </a:rPr>
            <a:t>Interest rates are going down: the Fed cut rates by 0.5%, ECB by 0.25% while the BoE held rates at 5%. </a:t>
          </a:r>
          <a:endParaRPr lang="en-US" sz="1300" b="0" kern="1200">
            <a:solidFill>
              <a:schemeClr val="tx1"/>
            </a:solidFill>
            <a:latin typeface="Gotham Book" pitchFamily="50" charset="0"/>
            <a:cs typeface="Gotham Book" pitchFamily="50" charset="0"/>
          </a:endParaRPr>
        </a:p>
      </dsp:txBody>
      <dsp:txXfrm>
        <a:off x="404968" y="3828032"/>
        <a:ext cx="10762104" cy="453283"/>
      </dsp:txXfrm>
    </dsp:sp>
    <dsp:sp modelId="{5ECB2DD3-A854-46AE-975B-DADC695C47C0}">
      <dsp:nvSpPr>
        <dsp:cNvPr id="0" name=""/>
        <dsp:cNvSpPr/>
      </dsp:nvSpPr>
      <dsp:spPr>
        <a:xfrm>
          <a:off x="0" y="4449257"/>
          <a:ext cx="11215936" cy="58694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23959632-B628-407B-B603-37E8A10C8116}">
      <dsp:nvSpPr>
        <dsp:cNvPr id="0" name=""/>
        <dsp:cNvSpPr/>
      </dsp:nvSpPr>
      <dsp:spPr>
        <a:xfrm>
          <a:off x="102041" y="4665980"/>
          <a:ext cx="185711" cy="1855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CAB8F-13DA-4F45-9E1F-E1F42F315CB5}">
      <dsp:nvSpPr>
        <dsp:cNvPr id="0" name=""/>
        <dsp:cNvSpPr/>
      </dsp:nvSpPr>
      <dsp:spPr>
        <a:xfrm>
          <a:off x="389794" y="4507756"/>
          <a:ext cx="10762104" cy="4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GB" sz="1300" b="0" kern="1200">
              <a:solidFill>
                <a:schemeClr val="tx1"/>
              </a:solidFill>
              <a:latin typeface="Gotham Book" pitchFamily="50" charset="0"/>
              <a:cs typeface="Gotham Book" pitchFamily="50" charset="0"/>
            </a:rPr>
            <a:t>Forecast growth for 2024 is 0.7% to 1% and 0.2% to 0.5% for Q3. </a:t>
          </a:r>
          <a:endParaRPr lang="en-US" sz="1300" b="0" kern="1200">
            <a:solidFill>
              <a:schemeClr val="tx1"/>
            </a:solidFill>
            <a:latin typeface="Gotham Book" pitchFamily="50" charset="0"/>
            <a:cs typeface="Gotham Book" pitchFamily="50" charset="0"/>
          </a:endParaRPr>
        </a:p>
      </dsp:txBody>
      <dsp:txXfrm>
        <a:off x="389794" y="4507756"/>
        <a:ext cx="10762104" cy="453283"/>
      </dsp:txXfrm>
    </dsp:sp>
    <dsp:sp modelId="{4146B53E-8FE4-4C30-B017-3EEB6F0C5BF2}">
      <dsp:nvSpPr>
        <dsp:cNvPr id="0" name=""/>
        <dsp:cNvSpPr/>
      </dsp:nvSpPr>
      <dsp:spPr>
        <a:xfrm>
          <a:off x="0" y="5317189"/>
          <a:ext cx="11215936" cy="58694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B19803D0-14C2-45C1-A6B7-DD3EEC873B78}">
      <dsp:nvSpPr>
        <dsp:cNvPr id="0" name=""/>
        <dsp:cNvSpPr/>
      </dsp:nvSpPr>
      <dsp:spPr>
        <a:xfrm>
          <a:off x="110047" y="5403067"/>
          <a:ext cx="185711" cy="185529"/>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0AFF22-F471-48D2-9C81-89A5254DD14B}">
      <dsp:nvSpPr>
        <dsp:cNvPr id="0" name=""/>
        <dsp:cNvSpPr/>
      </dsp:nvSpPr>
      <dsp:spPr>
        <a:xfrm>
          <a:off x="423372" y="5213910"/>
          <a:ext cx="10762104" cy="4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3" tIns="47973" rIns="47973" bIns="47973" numCol="1" spcCol="1270" anchor="ctr" anchorCtr="0">
          <a:noAutofit/>
        </a:bodyPr>
        <a:lstStyle/>
        <a:p>
          <a:pPr marL="0" lvl="0" indent="0" algn="l" defTabSz="577850">
            <a:lnSpc>
              <a:spcPct val="100000"/>
            </a:lnSpc>
            <a:spcBef>
              <a:spcPct val="0"/>
            </a:spcBef>
            <a:spcAft>
              <a:spcPct val="35000"/>
            </a:spcAft>
            <a:buNone/>
          </a:pPr>
          <a:r>
            <a:rPr lang="en-GB" sz="1300" b="0" kern="1200">
              <a:solidFill>
                <a:schemeClr val="tx1"/>
              </a:solidFill>
              <a:latin typeface="Gotham Book" pitchFamily="50" charset="0"/>
              <a:cs typeface="Gotham Book" pitchFamily="50" charset="0"/>
            </a:rPr>
            <a:t>Devolution white paper focuses on local economic growth.  </a:t>
          </a:r>
          <a:endParaRPr lang="en-US" sz="1300" b="0" kern="1200">
            <a:solidFill>
              <a:schemeClr val="tx1"/>
            </a:solidFill>
            <a:latin typeface="Gotham Book" pitchFamily="50" charset="0"/>
            <a:cs typeface="Gotham Book" pitchFamily="50" charset="0"/>
          </a:endParaRPr>
        </a:p>
      </dsp:txBody>
      <dsp:txXfrm>
        <a:off x="423372" y="5213910"/>
        <a:ext cx="10762104" cy="45328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C5DD4C-8CA8-FB48-94D4-535B1C97F247}" type="datetimeFigureOut">
              <a:rPr lang="en-US" smtClean="0"/>
              <a:t>12/18/2024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9B6E01-DDEA-E04E-BC5B-9A31F56FFC02}" type="slidenum">
              <a:rPr lang="en-US" smtClean="0"/>
              <a:t>‹#›</a:t>
            </a:fld>
            <a:endParaRPr lang="en-US"/>
          </a:p>
        </p:txBody>
      </p:sp>
    </p:spTree>
    <p:extLst>
      <p:ext uri="{BB962C8B-B14F-4D97-AF65-F5344CB8AC3E}">
        <p14:creationId xmlns:p14="http://schemas.microsoft.com/office/powerpoint/2010/main" val="2560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9B6E01-DDEA-E04E-BC5B-9A31F56FFC02}" type="slidenum">
              <a:rPr lang="en-US" smtClean="0"/>
              <a:t>16</a:t>
            </a:fld>
            <a:endParaRPr lang="en-US"/>
          </a:p>
        </p:txBody>
      </p:sp>
    </p:spTree>
    <p:extLst>
      <p:ext uri="{BB962C8B-B14F-4D97-AF65-F5344CB8AC3E}">
        <p14:creationId xmlns:p14="http://schemas.microsoft.com/office/powerpoint/2010/main" val="74990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DA4B-A5CA-4240-9740-81CF66C8B9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1E51FE-BA37-3D42-86BF-856585127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86753A-E4A5-B741-9586-531746EBA6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AAC9A5-99D5-CB42-BBE5-DF31932BF41D}"/>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930523AF-3A65-3344-93FC-AE56330BEA8E}"/>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31862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C8CD-E9FF-DD4D-AAEF-EE400ADF08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437DA4-B2B6-934F-9E4A-D73E74BA40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26EAF2-8515-614E-B4C2-8FED8AEA9D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A7A025-C3E8-3848-8A2A-392842A957C2}"/>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472C311F-0F3C-B64C-AB9D-CAE22BE168B3}"/>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66467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A1497-9587-3C43-8244-E028C87DA9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9221D8-647D-EF42-A590-0B313E917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8C315-52D2-2348-92CC-A730A12145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6B56A6-6076-1045-A235-668C2C65FA34}"/>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150875F8-B4FD-284A-ABBC-69551DFAC5E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48549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a:p>
        </p:txBody>
      </p:sp>
    </p:spTree>
    <p:extLst>
      <p:ext uri="{BB962C8B-B14F-4D97-AF65-F5344CB8AC3E}">
        <p14:creationId xmlns:p14="http://schemas.microsoft.com/office/powerpoint/2010/main" val="144025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4B3EC-D41B-034D-B7A3-E0D5B97E075F}"/>
              </a:ext>
            </a:extLst>
          </p:cNvPr>
          <p:cNvSpPr/>
          <p:nvPr userDrawn="1"/>
        </p:nvSpPr>
        <p:spPr>
          <a:xfrm>
            <a:off x="0" y="0"/>
            <a:ext cx="12192000" cy="477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4C73E9F-1A88-2643-9A10-CBF4F2E7CBEF}"/>
              </a:ext>
            </a:extLst>
          </p:cNvPr>
          <p:cNvGrpSpPr/>
          <p:nvPr userDrawn="1"/>
        </p:nvGrpSpPr>
        <p:grpSpPr>
          <a:xfrm>
            <a:off x="-1" y="2164"/>
            <a:ext cx="12192001" cy="45719"/>
            <a:chOff x="-1" y="-1"/>
            <a:chExt cx="12192001" cy="62028"/>
          </a:xfrm>
        </p:grpSpPr>
        <p:grpSp>
          <p:nvGrpSpPr>
            <p:cNvPr id="12" name="Group 11">
              <a:extLst>
                <a:ext uri="{FF2B5EF4-FFF2-40B4-BE49-F238E27FC236}">
                  <a16:creationId xmlns:a16="http://schemas.microsoft.com/office/drawing/2014/main" id="{D0170351-7D9B-CC41-8281-5555F228EE21}"/>
                </a:ext>
              </a:extLst>
            </p:cNvPr>
            <p:cNvGrpSpPr/>
            <p:nvPr/>
          </p:nvGrpSpPr>
          <p:grpSpPr>
            <a:xfrm rot="16200000">
              <a:off x="3398259" y="-3397715"/>
              <a:ext cx="61482" cy="6858001"/>
              <a:chOff x="7172325" y="-1"/>
              <a:chExt cx="122963" cy="6858001"/>
            </a:xfrm>
          </p:grpSpPr>
          <p:sp>
            <p:nvSpPr>
              <p:cNvPr id="21" name="Rectangle 20">
                <a:extLst>
                  <a:ext uri="{FF2B5EF4-FFF2-40B4-BE49-F238E27FC236}">
                    <a16:creationId xmlns:a16="http://schemas.microsoft.com/office/drawing/2014/main" id="{BC5844FA-AAA6-AC44-BB8F-C5A5107D3624}"/>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45D5C8-CEEF-7943-BA15-F982C73E1370}"/>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32D86A-587B-9B45-BF90-21D8EDD0BD4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A7F73FE-ECC4-4D47-89BD-E3179D8E264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F30CD6A-E697-4147-9521-28107A475896}"/>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826CF2-AF80-BB41-8DA9-A1C345056310}"/>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8170294-6303-4043-A4E9-F57FF21E92AA}"/>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187655-FFD6-A849-BA40-10944AB1FB90}"/>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29F78CC-05D8-CC4C-BB55-F9996838EBDB}"/>
                </a:ext>
              </a:extLst>
            </p:cNvPr>
            <p:cNvGrpSpPr/>
            <p:nvPr/>
          </p:nvGrpSpPr>
          <p:grpSpPr>
            <a:xfrm rot="16200000">
              <a:off x="9494260" y="-2636259"/>
              <a:ext cx="61482" cy="5333998"/>
              <a:chOff x="7172325" y="-1"/>
              <a:chExt cx="122963" cy="5333998"/>
            </a:xfrm>
          </p:grpSpPr>
          <p:sp>
            <p:nvSpPr>
              <p:cNvPr id="14" name="Rectangle 13">
                <a:extLst>
                  <a:ext uri="{FF2B5EF4-FFF2-40B4-BE49-F238E27FC236}">
                    <a16:creationId xmlns:a16="http://schemas.microsoft.com/office/drawing/2014/main" id="{DC09A8E2-42E6-0C4F-94F4-749DF6510CE2}"/>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5B7286-FAB6-164B-ADF2-1C78D84C2349}"/>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EFEBA-43DE-2643-88BD-C168330343C0}"/>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211B97-9F38-0A48-9B8D-781AF7D4558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EB3157-52A7-8044-B9BD-52D93F9790B8}"/>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76D372-7308-F84D-91AB-6C71EB182A3B}"/>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D577E5-08EC-204C-B58E-9867C2D3A570}"/>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 name="Picture 29">
            <a:extLst>
              <a:ext uri="{FF2B5EF4-FFF2-40B4-BE49-F238E27FC236}">
                <a16:creationId xmlns:a16="http://schemas.microsoft.com/office/drawing/2014/main" id="{DB47261A-50DE-594E-8FE0-AA6279CA51A8}"/>
              </a:ext>
            </a:extLst>
          </p:cNvPr>
          <p:cNvPicPr>
            <a:picLocks noChangeAspect="1"/>
          </p:cNvPicPr>
          <p:nvPr userDrawn="1"/>
        </p:nvPicPr>
        <p:blipFill>
          <a:blip r:embed="rId2"/>
          <a:stretch>
            <a:fillRect/>
          </a:stretch>
        </p:blipFill>
        <p:spPr>
          <a:xfrm>
            <a:off x="436373" y="5248246"/>
            <a:ext cx="3851562" cy="1606787"/>
          </a:xfrm>
          <a:prstGeom prst="rect">
            <a:avLst/>
          </a:prstGeom>
        </p:spPr>
      </p:pic>
    </p:spTree>
    <p:extLst>
      <p:ext uri="{BB962C8B-B14F-4D97-AF65-F5344CB8AC3E}">
        <p14:creationId xmlns:p14="http://schemas.microsoft.com/office/powerpoint/2010/main" val="21373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11211499" y="5877499"/>
            <a:ext cx="980501" cy="980501"/>
          </a:xfrm>
          <a:prstGeom prst="rect">
            <a:avLst/>
          </a:prstGeom>
        </p:spPr>
      </p:pic>
      <p:sp>
        <p:nvSpPr>
          <p:cNvPr id="9" name="Rectangle 8">
            <a:extLst>
              <a:ext uri="{FF2B5EF4-FFF2-40B4-BE49-F238E27FC236}">
                <a16:creationId xmlns:a16="http://schemas.microsoft.com/office/drawing/2014/main" id="{D37ED945-167B-B242-A596-8C4FF1732686}"/>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59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a:p>
        </p:txBody>
      </p:sp>
    </p:spTree>
    <p:extLst>
      <p:ext uri="{BB962C8B-B14F-4D97-AF65-F5344CB8AC3E}">
        <p14:creationId xmlns:p14="http://schemas.microsoft.com/office/powerpoint/2010/main" val="19431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flipV="1">
            <a:off x="0" y="0"/>
            <a:ext cx="12192000" cy="575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5" name="Picture 24">
            <a:extLst>
              <a:ext uri="{FF2B5EF4-FFF2-40B4-BE49-F238E27FC236}">
                <a16:creationId xmlns:a16="http://schemas.microsoft.com/office/drawing/2014/main" id="{D3B69694-38B7-184A-9C18-CDD140913758}"/>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00631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6A6E90-8E3A-B54F-90A6-BDD5389BCF79}"/>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86306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0" y="5877499"/>
            <a:ext cx="980501" cy="980501"/>
          </a:xfrm>
          <a:prstGeom prst="rect">
            <a:avLst/>
          </a:prstGeom>
        </p:spPr>
      </p:pic>
      <p:sp>
        <p:nvSpPr>
          <p:cNvPr id="3" name="Rectangle 2">
            <a:extLst>
              <a:ext uri="{FF2B5EF4-FFF2-40B4-BE49-F238E27FC236}">
                <a16:creationId xmlns:a16="http://schemas.microsoft.com/office/drawing/2014/main" id="{C0DB7F21-C9F4-EF4A-84F0-DF129EE19DF4}"/>
              </a:ext>
            </a:extLst>
          </p:cNvPr>
          <p:cNvSpPr/>
          <p:nvPr userDrawn="1"/>
        </p:nvSpPr>
        <p:spPr>
          <a:xfrm>
            <a:off x="6096000"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BB1F-6F57-0548-BCB8-D5D4275A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4BC6B-BBA7-7140-9191-1789480F9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A07A4-71DA-7A46-AF18-67194672A5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20FE2-BC22-424F-8A1C-31C8020150F8}"/>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BDD7FC79-53FA-7D49-9333-7805E4E15DFE}"/>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41544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6D1E-5060-2A45-ADC1-D1724965B1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A67C76-0360-294F-890B-FAF379DE01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767E1F-3C1D-1C4A-8883-0B284AB554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410FC6-1CD7-8543-84B8-1BFAAB069222}"/>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308B495A-61F3-A441-AE3E-0CBEC94C53A5}"/>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88994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735E-441F-844A-BE17-F61E3CCC2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393AA-7D80-2C46-A660-3443243E3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6813C-E8F3-6046-9721-FE60348C6E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0B8501-DDE7-044B-A4C2-28D1DA2E254C}"/>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A847F87F-F95D-1F48-B347-DBA3966C91C3}"/>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80868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DB03-55AE-A74D-A045-08E248450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26DB2-0CEE-DC47-9F91-FE3A9E963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0A5AD-EF12-F945-B708-DCB50C18FE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D8E55D-2086-F544-A9C9-DA8D4E9EED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4E8724-219A-7D44-A86B-8B22251B18AF}"/>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96C88B5A-2FD9-2046-984A-F932CED71BB8}"/>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45271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0A9-0D12-764F-867A-9DB176EFF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BE8F2-3B53-9244-BB17-1A99B0ECC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6109A-3FE8-174A-8F79-5A392E2E5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4ECF-5317-F94A-9731-29C667C46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A3B0F-C2F0-1D45-B502-F8FE9B5A0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21714-EBB6-4F42-ADF2-933855067A9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7BDD720-1B4B-DC4E-816E-D40FDF6A604A}"/>
              </a:ext>
            </a:extLst>
          </p:cNvPr>
          <p:cNvSpPr>
            <a:spLocks noGrp="1"/>
          </p:cNvSpPr>
          <p:nvPr>
            <p:ph type="ftr" sz="quarter" idx="11"/>
          </p:nvPr>
        </p:nvSpPr>
        <p:spPr/>
        <p:txBody>
          <a:bodyPr/>
          <a:lstStyle/>
          <a:p>
            <a:r>
              <a:rPr lang="en-GB"/>
              <a:t>1 Levels above 50 indicate growth</a:t>
            </a:r>
            <a:endParaRPr lang="en-US"/>
          </a:p>
        </p:txBody>
      </p:sp>
      <p:sp>
        <p:nvSpPr>
          <p:cNvPr id="9" name="Slide Number Placeholder 8">
            <a:extLst>
              <a:ext uri="{FF2B5EF4-FFF2-40B4-BE49-F238E27FC236}">
                <a16:creationId xmlns:a16="http://schemas.microsoft.com/office/drawing/2014/main" id="{55948F6B-F398-6848-8A71-2653F6CB00DC}"/>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209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52C-AED4-D843-A76D-B7216EE8B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96FD9-50F7-5944-892D-D69D38EF5B4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BDC327-09AC-ED48-8817-5DDF2D0DCB5F}"/>
              </a:ext>
            </a:extLst>
          </p:cNvPr>
          <p:cNvSpPr>
            <a:spLocks noGrp="1"/>
          </p:cNvSpPr>
          <p:nvPr>
            <p:ph type="ftr" sz="quarter" idx="11"/>
          </p:nvPr>
        </p:nvSpPr>
        <p:spPr/>
        <p:txBody>
          <a:bodyPr/>
          <a:lstStyle/>
          <a:p>
            <a:r>
              <a:rPr lang="en-GB"/>
              <a:t>1 Levels above 50 indicate growth</a:t>
            </a:r>
            <a:endParaRPr lang="en-US"/>
          </a:p>
        </p:txBody>
      </p:sp>
      <p:sp>
        <p:nvSpPr>
          <p:cNvPr id="5" name="Slide Number Placeholder 4">
            <a:extLst>
              <a:ext uri="{FF2B5EF4-FFF2-40B4-BE49-F238E27FC236}">
                <a16:creationId xmlns:a16="http://schemas.microsoft.com/office/drawing/2014/main" id="{8EEE7E15-24F9-234D-92E1-B5ACEFF25801}"/>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80539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BDE6E-F1C8-8845-9E0D-499939591D3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7352DE-2C91-DE41-B044-0DFB5A963796}"/>
              </a:ext>
            </a:extLst>
          </p:cNvPr>
          <p:cNvSpPr>
            <a:spLocks noGrp="1"/>
          </p:cNvSpPr>
          <p:nvPr>
            <p:ph type="ftr" sz="quarter" idx="11"/>
          </p:nvPr>
        </p:nvSpPr>
        <p:spPr/>
        <p:txBody>
          <a:bodyPr/>
          <a:lstStyle/>
          <a:p>
            <a:r>
              <a:rPr lang="en-GB"/>
              <a:t>1 Levels above 50 indicate growth</a:t>
            </a:r>
            <a:endParaRPr lang="en-US"/>
          </a:p>
        </p:txBody>
      </p:sp>
      <p:sp>
        <p:nvSpPr>
          <p:cNvPr id="4" name="Slide Number Placeholder 3">
            <a:extLst>
              <a:ext uri="{FF2B5EF4-FFF2-40B4-BE49-F238E27FC236}">
                <a16:creationId xmlns:a16="http://schemas.microsoft.com/office/drawing/2014/main" id="{A97BF1C6-4187-4840-A7DB-95FB56B990DF}"/>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65766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A530-503D-0A48-A12C-CEB914429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67F00-AED0-7B4E-9560-FDD8D6E94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1290A-AC0B-EC4B-AD3A-BF57366A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BA611-34B4-1543-A519-670099B057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5D5F5A-DD18-B249-926C-A48CD16E5A7A}"/>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48A9519F-DB48-4A4F-B02A-0C1DC0B9FBC7}"/>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53742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F8D8-8E58-5A4B-98F4-FD3CAD479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115B7-5A14-5F41-93D5-222C90F57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E5173-878E-AA4F-A30C-9C25C79D0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82615-B844-7546-9DBE-AE689C4CCD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A0622-9816-7249-8DDB-A10822A79B7D}"/>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3DD0BC5F-EB2D-1B45-A7DA-114D22D229AB}"/>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1536523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CE77-8B27-4B43-8860-04FF5F59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79789-3C25-1C4A-8E90-B7BDD6B23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55645-E47E-DF4C-B494-4FBA1006FF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B37EE-2CA7-6244-A3C5-D793EB9C8946}"/>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41D56E18-8295-A44B-8BE4-27BBCF22ECAB}"/>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2255682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3DBD5-8D19-4342-9FEF-B06A750AD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3959F-869C-234B-9115-81364A020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FC71-9C14-8142-B38C-2C805AEB1D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B881F7-45B0-A44E-9741-90B03495C7CD}"/>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902B4D38-AFE5-0344-99C2-B2F5A67A14E2}"/>
              </a:ext>
            </a:extLst>
          </p:cNvPr>
          <p:cNvSpPr>
            <a:spLocks noGrp="1"/>
          </p:cNvSpPr>
          <p:nvPr>
            <p:ph type="sldNum" sz="quarter" idx="12"/>
          </p:nvPr>
        </p:nvSpPr>
        <p:spPr/>
        <p:txBody>
          <a:bodyPr/>
          <a:lstStyle/>
          <a:p>
            <a:fld id="{D7CF6854-4698-AA49-AF64-25287D6B9435}" type="slidenum">
              <a:rPr lang="en-US" smtClean="0"/>
              <a:t>‹#›</a:t>
            </a:fld>
            <a:endParaRPr lang="en-US"/>
          </a:p>
        </p:txBody>
      </p:sp>
    </p:spTree>
    <p:extLst>
      <p:ext uri="{BB962C8B-B14F-4D97-AF65-F5344CB8AC3E}">
        <p14:creationId xmlns:p14="http://schemas.microsoft.com/office/powerpoint/2010/main" val="38393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1D76-BA59-4D2F-AE4B-D0AFD2EAA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1B5F06-4E41-4ECD-BA49-56903554A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CBA28A-EDB8-420E-836A-962FD45CD2C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FA6B299-8104-4CC7-88E9-7E55EFC131F5}"/>
              </a:ext>
            </a:extLst>
          </p:cNvPr>
          <p:cNvSpPr>
            <a:spLocks noGrp="1"/>
          </p:cNvSpPr>
          <p:nvPr>
            <p:ph type="ftr" sz="quarter" idx="11"/>
          </p:nvPr>
        </p:nvSpPr>
        <p:spPr/>
        <p:txBody>
          <a:bodyPr/>
          <a:lstStyle/>
          <a:p>
            <a:r>
              <a:rPr lang="en-GB"/>
              <a:t>1 Levels above 50 indicate growth</a:t>
            </a:r>
          </a:p>
        </p:txBody>
      </p:sp>
      <p:sp>
        <p:nvSpPr>
          <p:cNvPr id="6" name="Slide Number Placeholder 5">
            <a:extLst>
              <a:ext uri="{FF2B5EF4-FFF2-40B4-BE49-F238E27FC236}">
                <a16:creationId xmlns:a16="http://schemas.microsoft.com/office/drawing/2014/main" id="{5234E6D8-91AD-48A5-9661-9429DB875B7D}"/>
              </a:ext>
            </a:extLst>
          </p:cNvPr>
          <p:cNvSpPr>
            <a:spLocks noGrp="1"/>
          </p:cNvSpPr>
          <p:nvPr>
            <p:ph type="sldNum" sz="quarter" idx="12"/>
          </p:nvPr>
        </p:nvSpPr>
        <p:spPr/>
        <p:txBody>
          <a:bodyPr/>
          <a:lstStyle/>
          <a:p>
            <a:fld id="{5FE6BC6E-52D8-4B5A-9DDD-458E90303496}" type="slidenum">
              <a:rPr lang="en-GB" smtClean="0"/>
              <a:t>‹#›</a:t>
            </a:fld>
            <a:endParaRPr lang="en-GB"/>
          </a:p>
        </p:txBody>
      </p:sp>
    </p:spTree>
    <p:extLst>
      <p:ext uri="{BB962C8B-B14F-4D97-AF65-F5344CB8AC3E}">
        <p14:creationId xmlns:p14="http://schemas.microsoft.com/office/powerpoint/2010/main" val="353016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4381-BDBF-574A-8C98-514C49DCFF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F78998-2684-4947-9870-7BF846D48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5E84D0-01E2-E041-B381-7CD06F9AB7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3F9928-34F6-FC40-9195-3BF5B542BB81}"/>
              </a:ext>
            </a:extLst>
          </p:cNvPr>
          <p:cNvSpPr>
            <a:spLocks noGrp="1"/>
          </p:cNvSpPr>
          <p:nvPr>
            <p:ph type="ftr" sz="quarter" idx="11"/>
          </p:nvPr>
        </p:nvSpPr>
        <p:spPr/>
        <p:txBody>
          <a:body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DBF5BC80-CB71-C847-8602-5D3F53B3B53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35816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lay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grpSp>
        <p:nvGrpSpPr>
          <p:cNvPr id="5" name="Group 4">
            <a:extLst>
              <a:ext uri="{FF2B5EF4-FFF2-40B4-BE49-F238E27FC236}">
                <a16:creationId xmlns:a16="http://schemas.microsoft.com/office/drawing/2014/main" id="{D4040192-ED0B-2442-F86D-3314D701F669}"/>
              </a:ext>
            </a:extLst>
          </p:cNvPr>
          <p:cNvGrpSpPr>
            <a:grpSpLocks noGrp="1" noUngrp="1" noRot="1" noMove="1" noResize="1"/>
          </p:cNvGrpSpPr>
          <p:nvPr userDrawn="1"/>
        </p:nvGrpSpPr>
        <p:grpSpPr>
          <a:xfrm>
            <a:off x="0" y="-576"/>
            <a:ext cx="8553056" cy="6857421"/>
            <a:chOff x="0" y="0"/>
            <a:chExt cx="8553056" cy="6857421"/>
          </a:xfrm>
          <a:solidFill>
            <a:srgbClr val="5E41F9"/>
          </a:solidFill>
        </p:grpSpPr>
        <p:sp>
          <p:nvSpPr>
            <p:cNvPr id="2" name="Oval 1">
              <a:extLst>
                <a:ext uri="{FF2B5EF4-FFF2-40B4-BE49-F238E27FC236}">
                  <a16:creationId xmlns:a16="http://schemas.microsoft.com/office/drawing/2014/main" id="{47D9A620-2C8E-D27B-9ADE-0BB171699B04}"/>
                </a:ext>
              </a:extLst>
            </p:cNvPr>
            <p:cNvSpPr>
              <a:spLocks noGrp="1" noRot="1" noMove="1" noResize="1" noEditPoints="1" noAdjustHandles="1" noChangeArrowheads="1" noChangeShapeType="1"/>
            </p:cNvSpPr>
            <p:nvPr userDrawn="1"/>
          </p:nvSpPr>
          <p:spPr>
            <a:xfrm>
              <a:off x="1633491" y="0"/>
              <a:ext cx="6919565" cy="6857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noGrp="1" noRot="1" noMove="1" noResize="1" noEditPoints="1" noAdjustHandles="1" noChangeArrowheads="1" noChangeShapeType="1"/>
            </p:cNvSpPr>
            <p:nvPr userDrawn="1"/>
          </p:nvSpPr>
          <p:spPr>
            <a:xfrm>
              <a:off x="0" y="0"/>
              <a:ext cx="5104660" cy="68568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gr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a:t>[Type subtitle here]</a:t>
            </a:r>
            <a:endParaRPr lang="en-US"/>
          </a:p>
        </p:txBody>
      </p:sp>
      <p:sp>
        <p:nvSpPr>
          <p:cNvPr id="13" name="Text Placeholder 3">
            <a:extLst>
              <a:ext uri="{FF2B5EF4-FFF2-40B4-BE49-F238E27FC236}">
                <a16:creationId xmlns:a16="http://schemas.microsoft.com/office/drawing/2014/main" id="{7D80484D-6FEA-8A6D-EC9E-C4C4E4D67BF8}"/>
              </a:ext>
            </a:extLst>
          </p:cNvPr>
          <p:cNvSpPr>
            <a:spLocks noGrp="1"/>
          </p:cNvSpPr>
          <p:nvPr>
            <p:ph type="body" sz="quarter" idx="24" hasCustomPrompt="1"/>
          </p:nvPr>
        </p:nvSpPr>
        <p:spPr>
          <a:xfrm>
            <a:off x="448237" y="1621463"/>
            <a:ext cx="6919564"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a:t>[Type presentation title here]</a:t>
            </a:r>
            <a:endParaRPr lang="en-US"/>
          </a:p>
        </p:txBody>
      </p:sp>
      <p:sp>
        <p:nvSpPr>
          <p:cNvPr id="16" name="Text Placeholder 3">
            <a:extLst>
              <a:ext uri="{FF2B5EF4-FFF2-40B4-BE49-F238E27FC236}">
                <a16:creationId xmlns:a16="http://schemas.microsoft.com/office/drawing/2014/main" id="{CD3E2841-840B-A993-E59E-44FCABBE6357}"/>
              </a:ext>
            </a:extLst>
          </p:cNvPr>
          <p:cNvSpPr>
            <a:spLocks noGrp="1"/>
          </p:cNvSpPr>
          <p:nvPr>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a:t>[Type company name here]</a:t>
            </a:r>
            <a:endParaRPr lang="en-US"/>
          </a:p>
        </p:txBody>
      </p:sp>
      <p:sp>
        <p:nvSpPr>
          <p:cNvPr id="19" name="Text Placeholder 3">
            <a:extLst>
              <a:ext uri="{FF2B5EF4-FFF2-40B4-BE49-F238E27FC236}">
                <a16:creationId xmlns:a16="http://schemas.microsoft.com/office/drawing/2014/main" id="{39E0F827-D78F-3777-5CBE-BC319B523651}"/>
              </a:ext>
            </a:extLst>
          </p:cNvPr>
          <p:cNvSpPr>
            <a:spLocks noGrp="1"/>
          </p:cNvSpPr>
          <p:nvPr>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a:t>[Type date here]</a:t>
            </a:r>
            <a:endParaRPr lang="en-US"/>
          </a:p>
        </p:txBody>
      </p:sp>
    </p:spTree>
    <p:extLst>
      <p:ext uri="{BB962C8B-B14F-4D97-AF65-F5344CB8AC3E}">
        <p14:creationId xmlns:p14="http://schemas.microsoft.com/office/powerpoint/2010/main" val="1709069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age layou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a:spLocks noGrp="1" noRot="1" noMove="1" noResize="1" noEditPoints="1" noAdjustHandles="1" noChangeArrowheads="1" noChangeShapeType="1"/>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2" name="Oval 1">
            <a:extLst>
              <a:ext uri="{FF2B5EF4-FFF2-40B4-BE49-F238E27FC236}">
                <a16:creationId xmlns:a16="http://schemas.microsoft.com/office/drawing/2014/main" id="{47D9A620-2C8E-D27B-9ADE-0BB171699B04}"/>
              </a:ext>
            </a:extLst>
          </p:cNvPr>
          <p:cNvSpPr>
            <a:spLocks/>
          </p:cNvSpPr>
          <p:nvPr userDrawn="1"/>
        </p:nvSpPr>
        <p:spPr>
          <a:xfrm rot="16200000">
            <a:off x="284" y="-2597"/>
            <a:ext cx="6740145" cy="6740712"/>
          </a:xfrm>
          <a:prstGeom prst="ellipse">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p:cNvSpPr>
          <p:nvPr userDrawn="1"/>
        </p:nvSpPr>
        <p:spPr>
          <a:xfrm rot="16200000">
            <a:off x="1650168" y="1767447"/>
            <a:ext cx="3428995" cy="6752099"/>
          </a:xfrm>
          <a:prstGeom prst="rect">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userDrawn="1">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a:t>[Type subtitle here]</a:t>
            </a:r>
            <a:endParaRPr lang="en-US"/>
          </a:p>
        </p:txBody>
      </p:sp>
      <p:sp>
        <p:nvSpPr>
          <p:cNvPr id="13" name="Text Placeholder 3">
            <a:extLst>
              <a:ext uri="{FF2B5EF4-FFF2-40B4-BE49-F238E27FC236}">
                <a16:creationId xmlns:a16="http://schemas.microsoft.com/office/drawing/2014/main" id="{7D80484D-6FEA-8A6D-EC9E-C4C4E4D67BF8}"/>
              </a:ext>
            </a:extLst>
          </p:cNvPr>
          <p:cNvSpPr>
            <a:spLocks noGrp="1"/>
          </p:cNvSpPr>
          <p:nvPr userDrawn="1">
            <p:ph type="body" sz="quarter" idx="24" hasCustomPrompt="1"/>
          </p:nvPr>
        </p:nvSpPr>
        <p:spPr>
          <a:xfrm>
            <a:off x="448237" y="1621463"/>
            <a:ext cx="5740127"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a:t>[Type presentation title here]</a:t>
            </a:r>
            <a:endParaRPr lang="en-US"/>
          </a:p>
        </p:txBody>
      </p:sp>
      <p:sp>
        <p:nvSpPr>
          <p:cNvPr id="16" name="Text Placeholder 3">
            <a:extLst>
              <a:ext uri="{FF2B5EF4-FFF2-40B4-BE49-F238E27FC236}">
                <a16:creationId xmlns:a16="http://schemas.microsoft.com/office/drawing/2014/main" id="{CD3E2841-840B-A993-E59E-44FCABBE6357}"/>
              </a:ext>
            </a:extLst>
          </p:cNvPr>
          <p:cNvSpPr>
            <a:spLocks noGrp="1"/>
          </p:cNvSpPr>
          <p:nvPr userDrawn="1">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a:t>[Type company name here]</a:t>
            </a:r>
            <a:endParaRPr lang="en-US"/>
          </a:p>
        </p:txBody>
      </p:sp>
      <p:sp>
        <p:nvSpPr>
          <p:cNvPr id="19" name="Text Placeholder 3">
            <a:extLst>
              <a:ext uri="{FF2B5EF4-FFF2-40B4-BE49-F238E27FC236}">
                <a16:creationId xmlns:a16="http://schemas.microsoft.com/office/drawing/2014/main" id="{39E0F827-D78F-3777-5CBE-BC319B523651}"/>
              </a:ext>
            </a:extLst>
          </p:cNvPr>
          <p:cNvSpPr>
            <a:spLocks noGrp="1"/>
          </p:cNvSpPr>
          <p:nvPr userDrawn="1">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a:t>[Type date here]</a:t>
            </a:r>
            <a:endParaRPr lang="en-US"/>
          </a:p>
        </p:txBody>
      </p:sp>
      <p:sp>
        <p:nvSpPr>
          <p:cNvPr id="25" name="Freeform: Shape 24">
            <a:extLst>
              <a:ext uri="{FF2B5EF4-FFF2-40B4-BE49-F238E27FC236}">
                <a16:creationId xmlns:a16="http://schemas.microsoft.com/office/drawing/2014/main" id="{63B10D6A-6BDF-D89D-4B89-1199F73229E5}"/>
              </a:ext>
            </a:extLst>
          </p:cNvPr>
          <p:cNvSpPr/>
          <p:nvPr userDrawn="1"/>
        </p:nvSpPr>
        <p:spPr>
          <a:xfrm>
            <a:off x="6740713" y="3577747"/>
            <a:ext cx="5451287" cy="3280253"/>
          </a:xfrm>
          <a:custGeom>
            <a:avLst/>
            <a:gdLst>
              <a:gd name="connsiteX0" fmla="*/ 2667577 w 5346541"/>
              <a:gd name="connsiteY0" fmla="*/ 0 h 3217223"/>
              <a:gd name="connsiteX1" fmla="*/ 5332710 w 5346541"/>
              <a:gd name="connsiteY1" fmla="*/ 2404852 h 3217223"/>
              <a:gd name="connsiteX2" fmla="*/ 5346540 w 5346541"/>
              <a:gd name="connsiteY2" fmla="*/ 2678719 h 3217223"/>
              <a:gd name="connsiteX3" fmla="*/ 5346540 w 5346541"/>
              <a:gd name="connsiteY3" fmla="*/ 2678757 h 3217223"/>
              <a:gd name="connsiteX4" fmla="*/ 5345832 w 5346541"/>
              <a:gd name="connsiteY4" fmla="*/ 2692788 h 3217223"/>
              <a:gd name="connsiteX5" fmla="*/ 5346541 w 5346541"/>
              <a:gd name="connsiteY5" fmla="*/ 2692788 h 3217223"/>
              <a:gd name="connsiteX6" fmla="*/ 5346541 w 5346541"/>
              <a:gd name="connsiteY6" fmla="*/ 3217219 h 3217223"/>
              <a:gd name="connsiteX7" fmla="*/ 5292325 w 5346541"/>
              <a:gd name="connsiteY7" fmla="*/ 3217219 h 3217223"/>
              <a:gd name="connsiteX8" fmla="*/ 5292324 w 5346541"/>
              <a:gd name="connsiteY8" fmla="*/ 3217223 h 3217223"/>
              <a:gd name="connsiteX9" fmla="*/ 42832 w 5346541"/>
              <a:gd name="connsiteY9" fmla="*/ 3217223 h 3217223"/>
              <a:gd name="connsiteX10" fmla="*/ 42832 w 5346541"/>
              <a:gd name="connsiteY10" fmla="*/ 3217219 h 3217223"/>
              <a:gd name="connsiteX11" fmla="*/ 3 w 5346541"/>
              <a:gd name="connsiteY11" fmla="*/ 3217219 h 3217223"/>
              <a:gd name="connsiteX12" fmla="*/ 3 w 5346541"/>
              <a:gd name="connsiteY12" fmla="*/ 2904244 h 3217223"/>
              <a:gd name="connsiteX13" fmla="*/ 0 w 5346541"/>
              <a:gd name="connsiteY13" fmla="*/ 2904193 h 3217223"/>
              <a:gd name="connsiteX14" fmla="*/ 0 w 5346541"/>
              <a:gd name="connsiteY14" fmla="*/ 2453282 h 3217223"/>
              <a:gd name="connsiteX15" fmla="*/ 2446 w 5346541"/>
              <a:gd name="connsiteY15" fmla="*/ 2404852 h 3217223"/>
              <a:gd name="connsiteX16" fmla="*/ 2667577 w 5346541"/>
              <a:gd name="connsiteY16" fmla="*/ 0 h 321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46541" h="3217223">
                <a:moveTo>
                  <a:pt x="2667577" y="0"/>
                </a:moveTo>
                <a:cubicBezTo>
                  <a:pt x="4054655" y="0"/>
                  <a:pt x="5195520" y="1054083"/>
                  <a:pt x="5332710" y="2404852"/>
                </a:cubicBezTo>
                <a:lnTo>
                  <a:pt x="5346540" y="2678719"/>
                </a:lnTo>
                <a:lnTo>
                  <a:pt x="5346540" y="2678757"/>
                </a:lnTo>
                <a:lnTo>
                  <a:pt x="5345832" y="2692788"/>
                </a:lnTo>
                <a:lnTo>
                  <a:pt x="5346541" y="2692788"/>
                </a:lnTo>
                <a:lnTo>
                  <a:pt x="5346541" y="3217219"/>
                </a:lnTo>
                <a:lnTo>
                  <a:pt x="5292325" y="3217219"/>
                </a:lnTo>
                <a:lnTo>
                  <a:pt x="5292324" y="3217223"/>
                </a:lnTo>
                <a:lnTo>
                  <a:pt x="42832" y="3217223"/>
                </a:lnTo>
                <a:lnTo>
                  <a:pt x="42832" y="3217219"/>
                </a:lnTo>
                <a:lnTo>
                  <a:pt x="3" y="3217219"/>
                </a:lnTo>
                <a:lnTo>
                  <a:pt x="3" y="2904244"/>
                </a:lnTo>
                <a:lnTo>
                  <a:pt x="0" y="2904193"/>
                </a:lnTo>
                <a:lnTo>
                  <a:pt x="0" y="2453282"/>
                </a:lnTo>
                <a:lnTo>
                  <a:pt x="2446" y="2404852"/>
                </a:lnTo>
                <a:cubicBezTo>
                  <a:pt x="139636" y="1054083"/>
                  <a:pt x="1280500" y="0"/>
                  <a:pt x="266757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sp>
        <p:nvSpPr>
          <p:cNvPr id="26" name="Freeform: Shape 25">
            <a:extLst>
              <a:ext uri="{FF2B5EF4-FFF2-40B4-BE49-F238E27FC236}">
                <a16:creationId xmlns:a16="http://schemas.microsoft.com/office/drawing/2014/main" id="{3C5A543D-9538-6F36-46B0-74DA4D5B57D3}"/>
              </a:ext>
            </a:extLst>
          </p:cNvPr>
          <p:cNvSpPr/>
          <p:nvPr userDrawn="1"/>
        </p:nvSpPr>
        <p:spPr>
          <a:xfrm>
            <a:off x="6740712" y="-2313"/>
            <a:ext cx="5451287" cy="3220898"/>
          </a:xfrm>
          <a:custGeom>
            <a:avLst/>
            <a:gdLst>
              <a:gd name="connsiteX0" fmla="*/ 46360 w 5357926"/>
              <a:gd name="connsiteY0" fmla="*/ 0 h 3165736"/>
              <a:gd name="connsiteX1" fmla="*/ 5311567 w 5357926"/>
              <a:gd name="connsiteY1" fmla="*/ 0 h 3165736"/>
              <a:gd name="connsiteX2" fmla="*/ 5311744 w 5357926"/>
              <a:gd name="connsiteY2" fmla="*/ 1157 h 3165736"/>
              <a:gd name="connsiteX3" fmla="*/ 5357926 w 5357926"/>
              <a:gd name="connsiteY3" fmla="*/ 1157 h 3165736"/>
              <a:gd name="connsiteX4" fmla="*/ 5357926 w 5357926"/>
              <a:gd name="connsiteY4" fmla="*/ 486998 h 3165736"/>
              <a:gd name="connsiteX5" fmla="*/ 5357926 w 5357926"/>
              <a:gd name="connsiteY5" fmla="*/ 525588 h 3165736"/>
              <a:gd name="connsiteX6" fmla="*/ 5355977 w 5357926"/>
              <a:gd name="connsiteY6" fmla="*/ 525588 h 3165736"/>
              <a:gd name="connsiteX7" fmla="*/ 5344095 w 5357926"/>
              <a:gd name="connsiteY7" fmla="*/ 760883 h 3165736"/>
              <a:gd name="connsiteX8" fmla="*/ 2678964 w 5357926"/>
              <a:gd name="connsiteY8" fmla="*/ 3165736 h 3165736"/>
              <a:gd name="connsiteX9" fmla="*/ 13833 w 5357926"/>
              <a:gd name="connsiteY9" fmla="*/ 760883 h 3165736"/>
              <a:gd name="connsiteX10" fmla="*/ 1950 w 5357926"/>
              <a:gd name="connsiteY10" fmla="*/ 525588 h 3165736"/>
              <a:gd name="connsiteX11" fmla="*/ 0 w 5357926"/>
              <a:gd name="connsiteY11" fmla="*/ 525588 h 3165736"/>
              <a:gd name="connsiteX12" fmla="*/ 0 w 5357926"/>
              <a:gd name="connsiteY12" fmla="*/ 1157 h 3165736"/>
              <a:gd name="connsiteX13" fmla="*/ 46184 w 5357926"/>
              <a:gd name="connsiteY13" fmla="*/ 1157 h 31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926" h="3165736">
                <a:moveTo>
                  <a:pt x="46360" y="0"/>
                </a:moveTo>
                <a:lnTo>
                  <a:pt x="5311567" y="0"/>
                </a:lnTo>
                <a:lnTo>
                  <a:pt x="5311744" y="1157"/>
                </a:lnTo>
                <a:lnTo>
                  <a:pt x="5357926" y="1157"/>
                </a:lnTo>
                <a:lnTo>
                  <a:pt x="5357926" y="486998"/>
                </a:lnTo>
                <a:lnTo>
                  <a:pt x="5357926" y="525588"/>
                </a:lnTo>
                <a:lnTo>
                  <a:pt x="5355977" y="525588"/>
                </a:lnTo>
                <a:lnTo>
                  <a:pt x="5344095" y="760883"/>
                </a:lnTo>
                <a:cubicBezTo>
                  <a:pt x="5206905" y="2111653"/>
                  <a:pt x="4066042" y="3165736"/>
                  <a:pt x="2678964" y="3165736"/>
                </a:cubicBezTo>
                <a:cubicBezTo>
                  <a:pt x="1291886" y="3165736"/>
                  <a:pt x="151022" y="2111653"/>
                  <a:pt x="13833" y="760883"/>
                </a:cubicBezTo>
                <a:lnTo>
                  <a:pt x="1950" y="525588"/>
                </a:lnTo>
                <a:lnTo>
                  <a:pt x="0" y="525588"/>
                </a:lnTo>
                <a:lnTo>
                  <a:pt x="0" y="1157"/>
                </a:lnTo>
                <a:lnTo>
                  <a:pt x="46184" y="11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pic>
        <p:nvPicPr>
          <p:cNvPr id="27" name="Picture 26" descr="A white letter on a black background&#10;&#10;Description automatically generated with low confidence">
            <a:extLst>
              <a:ext uri="{FF2B5EF4-FFF2-40B4-BE49-F238E27FC236}">
                <a16:creationId xmlns:a16="http://schemas.microsoft.com/office/drawing/2014/main" id="{A6EBE752-7EFF-CB86-9C04-D8E58D506783}"/>
              </a:ext>
            </a:extLst>
          </p:cNvPr>
          <p:cNvPicPr>
            <a:picLocks noChangeAspect="1"/>
          </p:cNvPicPr>
          <p:nvPr userDrawn="1"/>
        </p:nvPicPr>
        <p:blipFill>
          <a:blip r:embed="rId2"/>
          <a:stretch>
            <a:fillRect/>
          </a:stretch>
        </p:blipFill>
        <p:spPr>
          <a:xfrm>
            <a:off x="10881683" y="312918"/>
            <a:ext cx="862080" cy="303402"/>
          </a:xfrm>
          <a:prstGeom prst="rect">
            <a:avLst/>
          </a:prstGeom>
        </p:spPr>
      </p:pic>
      <p:sp>
        <p:nvSpPr>
          <p:cNvPr id="28" name="Text Placeholder 3">
            <a:extLst>
              <a:ext uri="{FF2B5EF4-FFF2-40B4-BE49-F238E27FC236}">
                <a16:creationId xmlns:a16="http://schemas.microsoft.com/office/drawing/2014/main" id="{4E5070AB-00E0-A71D-DE4D-6AA78B7E1914}"/>
              </a:ext>
            </a:extLst>
          </p:cNvPr>
          <p:cNvSpPr>
            <a:spLocks noGrp="1"/>
          </p:cNvSpPr>
          <p:nvPr>
            <p:ph type="body" sz="quarter" idx="27" hasCustomPrompt="1"/>
          </p:nvPr>
        </p:nvSpPr>
        <p:spPr>
          <a:xfrm>
            <a:off x="7219723" y="5974459"/>
            <a:ext cx="4524040" cy="418922"/>
          </a:xfrm>
        </p:spPr>
        <p:txBody>
          <a:bodyPr anchor="b" anchorCtr="0">
            <a:noAutofit/>
          </a:bodyPr>
          <a:lstStyle>
            <a:lvl1pPr marL="0" indent="0" algn="r">
              <a:buNone/>
              <a:defRPr sz="2000" b="1" i="0">
                <a:solidFill>
                  <a:schemeClr val="accent1"/>
                </a:solidFill>
                <a:latin typeface="Familjen Grotesk" pitchFamily="2" charset="0"/>
              </a:defRPr>
            </a:lvl1pPr>
          </a:lstStyle>
          <a:p>
            <a:pPr lvl="0"/>
            <a:r>
              <a:rPr lang="en-GB"/>
              <a:t>We’ll go the distance.</a:t>
            </a:r>
            <a:endParaRPr lang="en-US"/>
          </a:p>
        </p:txBody>
      </p:sp>
    </p:spTree>
    <p:extLst>
      <p:ext uri="{BB962C8B-B14F-4D97-AF65-F5344CB8AC3E}">
        <p14:creationId xmlns:p14="http://schemas.microsoft.com/office/powerpoint/2010/main" val="390645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page layout 1">
    <p:bg>
      <p:bgRef idx="1001">
        <a:schemeClr val="bg2"/>
      </p:bgRef>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7235C82-5270-5B94-2BE8-76710AE3CB96}"/>
              </a:ext>
            </a:extLst>
          </p:cNvPr>
          <p:cNvSpPr>
            <a:spLocks noGrp="1"/>
          </p:cNvSpPr>
          <p:nvPr>
            <p:ph type="body" sz="quarter" idx="24" hasCustomPrompt="1"/>
          </p:nvPr>
        </p:nvSpPr>
        <p:spPr>
          <a:xfrm>
            <a:off x="448237" y="4368800"/>
            <a:ext cx="4399534" cy="1965732"/>
          </a:xfrm>
        </p:spPr>
        <p:txBody>
          <a:bodyPr anchor="b" anchorCtr="0">
            <a:noAutofit/>
          </a:bodyPr>
          <a:lstStyle>
            <a:lvl1pPr marL="0" indent="0">
              <a:buNone/>
              <a:defRPr sz="4800" b="1" i="0">
                <a:solidFill>
                  <a:schemeClr val="tx2"/>
                </a:solidFill>
                <a:latin typeface="Familjen Grotesk" pitchFamily="2" charset="0"/>
              </a:defRPr>
            </a:lvl1pPr>
          </a:lstStyle>
          <a:p>
            <a:pPr lvl="0"/>
            <a:r>
              <a:rPr lang="en-GB"/>
              <a:t>[Insert placeholder page title here]</a:t>
            </a:r>
            <a:endParaRPr lang="en-US"/>
          </a:p>
        </p:txBody>
      </p:sp>
      <p:pic>
        <p:nvPicPr>
          <p:cNvPr id="26" name="Graphic 25">
            <a:extLst>
              <a:ext uri="{FF2B5EF4-FFF2-40B4-BE49-F238E27FC236}">
                <a16:creationId xmlns:a16="http://schemas.microsoft.com/office/drawing/2014/main" id="{967CED55-D7D8-CE41-7750-C164F92923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683" y="6031523"/>
            <a:ext cx="862080" cy="303008"/>
          </a:xfrm>
          <a:prstGeom prst="rect">
            <a:avLst/>
          </a:prstGeom>
        </p:spPr>
      </p:pic>
      <p:sp>
        <p:nvSpPr>
          <p:cNvPr id="13" name="Picture Placeholder 12">
            <a:extLst>
              <a:ext uri="{FF2B5EF4-FFF2-40B4-BE49-F238E27FC236}">
                <a16:creationId xmlns:a16="http://schemas.microsoft.com/office/drawing/2014/main" id="{58753542-8C3B-FE6B-282C-F75F2C0E9AA5}"/>
              </a:ext>
            </a:extLst>
          </p:cNvPr>
          <p:cNvSpPr>
            <a:spLocks noGrp="1"/>
          </p:cNvSpPr>
          <p:nvPr>
            <p:ph type="pic" sz="quarter" idx="33" hasCustomPrompt="1"/>
          </p:nvPr>
        </p:nvSpPr>
        <p:spPr>
          <a:xfrm>
            <a:off x="3278370" y="0"/>
            <a:ext cx="7692660" cy="6570625"/>
          </a:xfrm>
          <a:custGeom>
            <a:avLst/>
            <a:gdLst>
              <a:gd name="connsiteX0" fmla="*/ 0 w 7692660"/>
              <a:gd name="connsiteY0" fmla="*/ 0 h 6570625"/>
              <a:gd name="connsiteX1" fmla="*/ 2896147 w 7692660"/>
              <a:gd name="connsiteY1" fmla="*/ 0 h 6570625"/>
              <a:gd name="connsiteX2" fmla="*/ 4502333 w 7692660"/>
              <a:gd name="connsiteY2" fmla="*/ 3907597 h 6570625"/>
              <a:gd name="connsiteX3" fmla="*/ 4775470 w 7692660"/>
              <a:gd name="connsiteY3" fmla="*/ 4099175 h 6570625"/>
              <a:gd name="connsiteX4" fmla="*/ 4986005 w 7692660"/>
              <a:gd name="connsiteY4" fmla="*/ 3900014 h 6570625"/>
              <a:gd name="connsiteX5" fmla="*/ 4986005 w 7692660"/>
              <a:gd name="connsiteY5" fmla="*/ 0 h 6570625"/>
              <a:gd name="connsiteX6" fmla="*/ 7692660 w 7692660"/>
              <a:gd name="connsiteY6" fmla="*/ 0 h 6570625"/>
              <a:gd name="connsiteX7" fmla="*/ 7692660 w 7692660"/>
              <a:gd name="connsiteY7" fmla="*/ 3973990 h 6570625"/>
              <a:gd name="connsiteX8" fmla="*/ 5152999 w 7692660"/>
              <a:gd name="connsiteY8" fmla="*/ 6559330 h 6570625"/>
              <a:gd name="connsiteX9" fmla="*/ 4825017 w 7692660"/>
              <a:gd name="connsiteY9" fmla="*/ 6570625 h 6570625"/>
              <a:gd name="connsiteX10" fmla="*/ 4824504 w 7692660"/>
              <a:gd name="connsiteY10" fmla="*/ 6570625 h 6570625"/>
              <a:gd name="connsiteX11" fmla="*/ 4549550 w 7692660"/>
              <a:gd name="connsiteY11" fmla="*/ 6562718 h 6570625"/>
              <a:gd name="connsiteX12" fmla="*/ 1831714 w 7692660"/>
              <a:gd name="connsiteY12" fmla="*/ 4450070 h 65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2660" h="6570625">
                <a:moveTo>
                  <a:pt x="0" y="0"/>
                </a:moveTo>
                <a:lnTo>
                  <a:pt x="2896147" y="0"/>
                </a:lnTo>
                <a:lnTo>
                  <a:pt x="4502333" y="3907597"/>
                </a:lnTo>
                <a:cubicBezTo>
                  <a:pt x="4578204" y="4074514"/>
                  <a:pt x="4678737" y="4099175"/>
                  <a:pt x="4775470" y="4099175"/>
                </a:cubicBezTo>
                <a:cubicBezTo>
                  <a:pt x="4853236" y="4099175"/>
                  <a:pt x="4986005" y="4074514"/>
                  <a:pt x="4986005" y="3900014"/>
                </a:cubicBezTo>
                <a:lnTo>
                  <a:pt x="4986005" y="0"/>
                </a:lnTo>
                <a:lnTo>
                  <a:pt x="7692660" y="0"/>
                </a:lnTo>
                <a:lnTo>
                  <a:pt x="7692660" y="3973990"/>
                </a:lnTo>
                <a:cubicBezTo>
                  <a:pt x="7692660" y="5497904"/>
                  <a:pt x="6750772" y="6446685"/>
                  <a:pt x="5152999" y="6559330"/>
                </a:cubicBezTo>
                <a:lnTo>
                  <a:pt x="4825017" y="6570625"/>
                </a:lnTo>
                <a:lnTo>
                  <a:pt x="4824504" y="6570625"/>
                </a:lnTo>
                <a:lnTo>
                  <a:pt x="4549550" y="6562718"/>
                </a:lnTo>
                <a:cubicBezTo>
                  <a:pt x="3205375" y="6483442"/>
                  <a:pt x="2338506" y="5806836"/>
                  <a:pt x="1831714" y="4450070"/>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a:t> To add an image</a:t>
            </a:r>
          </a:p>
        </p:txBody>
      </p:sp>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Tree>
    <p:extLst>
      <p:ext uri="{BB962C8B-B14F-4D97-AF65-F5344CB8AC3E}">
        <p14:creationId xmlns:p14="http://schemas.microsoft.com/office/powerpoint/2010/main" val="2099548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page layout 2">
    <p:bg>
      <p:bgRef idx="1001">
        <a:schemeClr val="bg2"/>
      </p:bgRef>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3" name="Text Placeholder 3">
            <a:extLst>
              <a:ext uri="{FF2B5EF4-FFF2-40B4-BE49-F238E27FC236}">
                <a16:creationId xmlns:a16="http://schemas.microsoft.com/office/drawing/2014/main" id="{B9952BD0-C7BD-23A5-3903-00C21C0E5604}"/>
              </a:ext>
            </a:extLst>
          </p:cNvPr>
          <p:cNvSpPr>
            <a:spLocks noGrp="1"/>
          </p:cNvSpPr>
          <p:nvPr>
            <p:ph type="body" sz="quarter" idx="23" hasCustomPrompt="1"/>
          </p:nvPr>
        </p:nvSpPr>
        <p:spPr>
          <a:xfrm>
            <a:off x="448236" y="2128442"/>
            <a:ext cx="5396830"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4" name="Text Placeholder 3">
            <a:extLst>
              <a:ext uri="{FF2B5EF4-FFF2-40B4-BE49-F238E27FC236}">
                <a16:creationId xmlns:a16="http://schemas.microsoft.com/office/drawing/2014/main" id="{B7CB6067-7AB9-01F0-3739-D461572C33CA}"/>
              </a:ext>
            </a:extLst>
          </p:cNvPr>
          <p:cNvSpPr>
            <a:spLocks noGrp="1"/>
          </p:cNvSpPr>
          <p:nvPr>
            <p:ph type="body" sz="quarter" idx="25" hasCustomPrompt="1"/>
          </p:nvPr>
        </p:nvSpPr>
        <p:spPr>
          <a:xfrm>
            <a:off x="448236" y="2455037"/>
            <a:ext cx="5396830" cy="1280005"/>
          </a:xfrm>
        </p:spPr>
        <p:txBody>
          <a:bodyPr>
            <a:noAutofit/>
          </a:bodyPr>
          <a:lstStyle>
            <a:lvl1pPr marL="0" indent="0">
              <a:buNone/>
              <a:defRPr sz="4800" b="1" i="0">
                <a:solidFill>
                  <a:schemeClr val="accent1"/>
                </a:solidFill>
                <a:latin typeface="Familjen Grotesk" pitchFamily="2" charset="0"/>
              </a:defRPr>
            </a:lvl1pPr>
          </a:lstStyle>
          <a:p>
            <a:pPr lvl="0"/>
            <a:r>
              <a:rPr lang="en-GB"/>
              <a:t>[Insert placeholder page title here]</a:t>
            </a:r>
            <a:endParaRPr lang="en-US"/>
          </a:p>
        </p:txBody>
      </p:sp>
      <p:sp>
        <p:nvSpPr>
          <p:cNvPr id="21" name="Picture Placeholder 20">
            <a:extLst>
              <a:ext uri="{FF2B5EF4-FFF2-40B4-BE49-F238E27FC236}">
                <a16:creationId xmlns:a16="http://schemas.microsoft.com/office/drawing/2014/main" id="{97D6BF8B-3A87-892B-9672-6A0BA9AA83D2}"/>
              </a:ext>
            </a:extLst>
          </p:cNvPr>
          <p:cNvSpPr>
            <a:spLocks noGrp="1"/>
          </p:cNvSpPr>
          <p:nvPr>
            <p:ph type="pic" sz="quarter" idx="26" hasCustomPrompt="1"/>
          </p:nvPr>
        </p:nvSpPr>
        <p:spPr>
          <a:xfrm>
            <a:off x="4848514" y="0"/>
            <a:ext cx="7343486" cy="6858000"/>
          </a:xfrm>
          <a:custGeom>
            <a:avLst/>
            <a:gdLst>
              <a:gd name="connsiteX0" fmla="*/ 0 w 7343486"/>
              <a:gd name="connsiteY0" fmla="*/ 0 h 6858000"/>
              <a:gd name="connsiteX1" fmla="*/ 2541709 w 7343486"/>
              <a:gd name="connsiteY1" fmla="*/ 0 h 6858000"/>
              <a:gd name="connsiteX2" fmla="*/ 4944031 w 7343486"/>
              <a:gd name="connsiteY2" fmla="*/ 5844475 h 6858000"/>
              <a:gd name="connsiteX3" fmla="*/ 5183605 w 7343486"/>
              <a:gd name="connsiteY3" fmla="*/ 6012509 h 6858000"/>
              <a:gd name="connsiteX4" fmla="*/ 5368277 w 7343486"/>
              <a:gd name="connsiteY4" fmla="*/ 5837820 h 6858000"/>
              <a:gd name="connsiteX5" fmla="*/ 5368277 w 7343486"/>
              <a:gd name="connsiteY5" fmla="*/ 577175 h 6858000"/>
              <a:gd name="connsiteX6" fmla="*/ 5412466 w 7343486"/>
              <a:gd name="connsiteY6" fmla="*/ 78641 h 6858000"/>
              <a:gd name="connsiteX7" fmla="*/ 5431122 w 7343486"/>
              <a:gd name="connsiteY7" fmla="*/ 0 h 6858000"/>
              <a:gd name="connsiteX8" fmla="*/ 7343486 w 7343486"/>
              <a:gd name="connsiteY8" fmla="*/ 0 h 6858000"/>
              <a:gd name="connsiteX9" fmla="*/ 7343486 w 7343486"/>
              <a:gd name="connsiteY9" fmla="*/ 6858000 h 6858000"/>
              <a:gd name="connsiteX10" fmla="*/ 2848357 w 7343486"/>
              <a:gd name="connsiteY10" fmla="*/ 6858000 h 6858000"/>
              <a:gd name="connsiteX11" fmla="*/ 2796427 w 7343486"/>
              <a:gd name="connsiteY11" fmla="*/ 6764678 h 6858000"/>
              <a:gd name="connsiteX12" fmla="*/ 2601530 w 7343486"/>
              <a:gd name="connsiteY12" fmla="*/ 6320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3486" h="6858000">
                <a:moveTo>
                  <a:pt x="0" y="0"/>
                </a:moveTo>
                <a:lnTo>
                  <a:pt x="2541709" y="0"/>
                </a:lnTo>
                <a:lnTo>
                  <a:pt x="4944031" y="5844475"/>
                </a:lnTo>
                <a:cubicBezTo>
                  <a:pt x="5010580" y="5990882"/>
                  <a:pt x="5098756" y="6012509"/>
                  <a:pt x="5183605" y="6012509"/>
                </a:cubicBezTo>
                <a:cubicBezTo>
                  <a:pt x="5251817" y="6012509"/>
                  <a:pt x="5368277" y="5990882"/>
                  <a:pt x="5368277" y="5837820"/>
                </a:cubicBezTo>
                <a:lnTo>
                  <a:pt x="5368277" y="577175"/>
                </a:lnTo>
                <a:cubicBezTo>
                  <a:pt x="5368277" y="402486"/>
                  <a:pt x="5383251" y="236089"/>
                  <a:pt x="5412466" y="78641"/>
                </a:cubicBezTo>
                <a:lnTo>
                  <a:pt x="5431122" y="0"/>
                </a:lnTo>
                <a:lnTo>
                  <a:pt x="7343486" y="0"/>
                </a:lnTo>
                <a:lnTo>
                  <a:pt x="7343486" y="6858000"/>
                </a:lnTo>
                <a:lnTo>
                  <a:pt x="2848357" y="6858000"/>
                </a:lnTo>
                <a:lnTo>
                  <a:pt x="2796427" y="6764678"/>
                </a:lnTo>
                <a:cubicBezTo>
                  <a:pt x="2725684" y="6627042"/>
                  <a:pt x="2660799" y="6478972"/>
                  <a:pt x="2601530" y="6320296"/>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a:t> To add an image</a:t>
            </a:r>
          </a:p>
        </p:txBody>
      </p:sp>
      <p:sp>
        <p:nvSpPr>
          <p:cNvPr id="22" name="Text Placeholder 3">
            <a:extLst>
              <a:ext uri="{FF2B5EF4-FFF2-40B4-BE49-F238E27FC236}">
                <a16:creationId xmlns:a16="http://schemas.microsoft.com/office/drawing/2014/main" id="{25674091-D104-AE18-01B2-C6F04A7CF02B}"/>
              </a:ext>
            </a:extLst>
          </p:cNvPr>
          <p:cNvSpPr>
            <a:spLocks noGrp="1"/>
          </p:cNvSpPr>
          <p:nvPr>
            <p:ph type="body" sz="quarter" idx="21" hasCustomPrompt="1"/>
          </p:nvPr>
        </p:nvSpPr>
        <p:spPr>
          <a:xfrm>
            <a:off x="448237" y="4355994"/>
            <a:ext cx="5402901" cy="590931"/>
          </a:xfrm>
        </p:spPr>
        <p:txBody>
          <a:bodyPr wrap="square">
            <a:sp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5266687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5E41F9"/>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461288" y="408494"/>
            <a:ext cx="9350828" cy="6041012"/>
          </a:xfrm>
        </p:spPr>
        <p:txBody>
          <a:bodyPr wrap="square" tIns="0" bIns="0" anchor="b">
            <a:noAutofit/>
          </a:bodyPr>
          <a:lstStyle>
            <a:lvl1pPr marL="0" indent="0">
              <a:lnSpc>
                <a:spcPct val="100000"/>
              </a:lnSpc>
              <a:buNone/>
              <a:defRPr sz="4400" b="1" i="0">
                <a:solidFill>
                  <a:schemeClr val="bg1"/>
                </a:solidFill>
                <a:latin typeface="Familjen Grotesk" pitchFamily="2" charset="0"/>
              </a:defRPr>
            </a:lvl1pPr>
          </a:lstStyle>
          <a:p>
            <a:pPr lvl="0"/>
            <a:r>
              <a:rPr lang="en-GB">
                <a:solidFill>
                  <a:schemeClr val="bg1"/>
                </a:solidFill>
              </a:rPr>
              <a:t>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1"/>
                </a:solidFill>
              </a:rPr>
              <a:t>Title</a:t>
            </a:r>
            <a:endParaRPr lang="en-US"/>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408842"/>
            <a:ext cx="1013051" cy="6039862"/>
          </a:xfrm>
        </p:spPr>
        <p:txBody>
          <a:bodyPr wrap="square" tIns="0" bIns="0" anchor="b">
            <a:noAutofit/>
          </a:bodyPr>
          <a:lstStyle>
            <a:lvl1pPr marL="0" indent="0">
              <a:lnSpc>
                <a:spcPct val="100000"/>
              </a:lnSpc>
              <a:buNone/>
              <a:defRPr sz="44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01</a:t>
            </a:r>
          </a:p>
          <a:p>
            <a:pPr lvl="0"/>
            <a:r>
              <a:rPr lang="en-GB"/>
              <a:t>02</a:t>
            </a:r>
          </a:p>
          <a:p>
            <a:pPr lvl="0"/>
            <a:r>
              <a:rPr lang="en-GB"/>
              <a:t>03</a:t>
            </a:r>
          </a:p>
          <a:p>
            <a:pPr lvl="0"/>
            <a:r>
              <a:rPr lang="en-GB"/>
              <a:t>04</a:t>
            </a:r>
          </a:p>
          <a:p>
            <a:pPr lvl="0"/>
            <a:r>
              <a:rPr lang="en-GB"/>
              <a:t>05</a:t>
            </a:r>
            <a:endParaRPr lang="en-US"/>
          </a:p>
        </p:txBody>
      </p:sp>
    </p:spTree>
    <p:extLst>
      <p:ext uri="{BB962C8B-B14F-4D97-AF65-F5344CB8AC3E}">
        <p14:creationId xmlns:p14="http://schemas.microsoft.com/office/powerpoint/2010/main" val="245937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ssion and Value page">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598675" y="2634847"/>
            <a:ext cx="7010400" cy="1568631"/>
          </a:xfrm>
        </p:spPr>
        <p:txBody>
          <a:bodyPr wrap="square" tIns="0" bIns="0" anchor="t">
            <a:noAutofit/>
          </a:bodyPr>
          <a:lstStyle>
            <a:lvl1pPr marL="0" indent="0">
              <a:lnSpc>
                <a:spcPct val="100000"/>
              </a:lnSpc>
              <a:buNone/>
              <a:defRPr sz="2200" b="0" i="0" spc="10" baseline="0">
                <a:solidFill>
                  <a:srgbClr val="D5DEE7"/>
                </a:solidFill>
                <a:latin typeface="Familjen Grotesk" pitchFamily="2" charset="0"/>
              </a:defRPr>
            </a:lvl1pPr>
          </a:lstStyle>
          <a:p>
            <a:pPr lvl="0"/>
            <a:r>
              <a:rPr lang="en-GB">
                <a:solidFill>
                  <a:schemeClr val="bg1"/>
                </a:solidFill>
              </a:rPr>
              <a:t>Lorem ipsum </a:t>
            </a:r>
            <a:r>
              <a:rPr lang="en-GB" err="1">
                <a:solidFill>
                  <a:schemeClr val="bg1"/>
                </a:solidFill>
              </a:rPr>
              <a:t>dolor</a:t>
            </a:r>
            <a:r>
              <a:rPr lang="en-GB">
                <a:solidFill>
                  <a:schemeClr val="bg1"/>
                </a:solidFill>
              </a:rPr>
              <a:t> sit </a:t>
            </a:r>
            <a:r>
              <a:rPr lang="en-GB" err="1">
                <a:solidFill>
                  <a:schemeClr val="bg1"/>
                </a:solidFill>
              </a:rPr>
              <a:t>amet</a:t>
            </a:r>
            <a:r>
              <a:rPr lang="en-GB">
                <a:solidFill>
                  <a:schemeClr val="bg1"/>
                </a:solidFill>
              </a:rPr>
              <a:t>, </a:t>
            </a:r>
            <a:r>
              <a:rPr lang="en-GB" err="1">
                <a:solidFill>
                  <a:schemeClr val="bg1"/>
                </a:solidFill>
              </a:rPr>
              <a:t>consectetur</a:t>
            </a:r>
            <a:r>
              <a:rPr lang="en-GB">
                <a:solidFill>
                  <a:schemeClr val="bg1"/>
                </a:solidFill>
              </a:rPr>
              <a:t> </a:t>
            </a:r>
            <a:r>
              <a:rPr lang="en-GB" err="1">
                <a:solidFill>
                  <a:schemeClr val="bg1"/>
                </a:solidFill>
              </a:rPr>
              <a:t>adipiscing</a:t>
            </a:r>
            <a:r>
              <a:rPr lang="en-GB">
                <a:solidFill>
                  <a:schemeClr val="bg1"/>
                </a:solidFill>
              </a:rPr>
              <a:t> </a:t>
            </a:r>
            <a:r>
              <a:rPr lang="en-GB" err="1">
                <a:solidFill>
                  <a:schemeClr val="bg1"/>
                </a:solidFill>
              </a:rPr>
              <a:t>elit</a:t>
            </a:r>
            <a:r>
              <a:rPr lang="en-GB">
                <a:solidFill>
                  <a:schemeClr val="bg1"/>
                </a:solidFill>
              </a:rPr>
              <a:t>, </a:t>
            </a:r>
            <a:r>
              <a:rPr lang="en-GB" err="1">
                <a:solidFill>
                  <a:schemeClr val="bg1"/>
                </a:solidFill>
              </a:rPr>
              <a:t>sed</a:t>
            </a:r>
            <a:r>
              <a:rPr lang="en-GB">
                <a:solidFill>
                  <a:schemeClr val="bg1"/>
                </a:solidFill>
              </a:rPr>
              <a:t> do </a:t>
            </a:r>
            <a:r>
              <a:rPr lang="en-GB" err="1">
                <a:solidFill>
                  <a:schemeClr val="bg1"/>
                </a:solidFill>
              </a:rPr>
              <a:t>eiusmod</a:t>
            </a:r>
            <a:r>
              <a:rPr lang="en-GB">
                <a:solidFill>
                  <a:schemeClr val="bg1"/>
                </a:solidFill>
              </a:rPr>
              <a:t> </a:t>
            </a:r>
            <a:r>
              <a:rPr lang="en-GB" err="1">
                <a:solidFill>
                  <a:schemeClr val="bg1"/>
                </a:solidFill>
              </a:rPr>
              <a:t>tempor</a:t>
            </a:r>
            <a:r>
              <a:rPr lang="en-GB">
                <a:solidFill>
                  <a:schemeClr val="bg1"/>
                </a:solidFill>
              </a:rPr>
              <a:t> </a:t>
            </a:r>
            <a:r>
              <a:rPr lang="en-GB" err="1">
                <a:solidFill>
                  <a:schemeClr val="bg1"/>
                </a:solidFill>
              </a:rPr>
              <a:t>incididunt</a:t>
            </a:r>
            <a:r>
              <a:rPr lang="en-GB">
                <a:solidFill>
                  <a:schemeClr val="bg1"/>
                </a:solidFill>
              </a:rPr>
              <a:t> </a:t>
            </a:r>
            <a:r>
              <a:rPr lang="en-GB" err="1">
                <a:solidFill>
                  <a:schemeClr val="bg1"/>
                </a:solidFill>
              </a:rPr>
              <a:t>ut</a:t>
            </a:r>
            <a:r>
              <a:rPr lang="en-GB">
                <a:solidFill>
                  <a:schemeClr val="bg1"/>
                </a:solidFill>
              </a:rPr>
              <a:t> labore et dolore magna </a:t>
            </a:r>
            <a:r>
              <a:rPr lang="en-GB" err="1">
                <a:solidFill>
                  <a:schemeClr val="bg1"/>
                </a:solidFill>
              </a:rPr>
              <a:t>aliqua</a:t>
            </a:r>
            <a:r>
              <a:rPr lang="en-GB">
                <a:solidFill>
                  <a:schemeClr val="bg1"/>
                </a:solidFill>
              </a:rPr>
              <a:t>. Ut </a:t>
            </a:r>
            <a:r>
              <a:rPr lang="en-GB" err="1">
                <a:solidFill>
                  <a:schemeClr val="bg1"/>
                </a:solidFill>
              </a:rPr>
              <a:t>enim</a:t>
            </a:r>
            <a:r>
              <a:rPr lang="en-GB">
                <a:solidFill>
                  <a:schemeClr val="bg1"/>
                </a:solidFill>
              </a:rPr>
              <a:t> ad minim </a:t>
            </a:r>
            <a:r>
              <a:rPr lang="en-GB" err="1">
                <a:solidFill>
                  <a:schemeClr val="bg1"/>
                </a:solidFill>
              </a:rPr>
              <a:t>veniam</a:t>
            </a:r>
            <a:r>
              <a:rPr lang="en-GB">
                <a:solidFill>
                  <a:schemeClr val="bg1"/>
                </a:solidFill>
              </a:rPr>
              <a:t>, </a:t>
            </a:r>
            <a:r>
              <a:rPr lang="en-GB" err="1">
                <a:solidFill>
                  <a:schemeClr val="bg1"/>
                </a:solidFill>
              </a:rPr>
              <a:t>quis</a:t>
            </a:r>
            <a:r>
              <a:rPr lang="en-GB">
                <a:solidFill>
                  <a:schemeClr val="bg1"/>
                </a:solidFill>
              </a:rPr>
              <a:t> </a:t>
            </a:r>
            <a:r>
              <a:rPr lang="en-GB" err="1">
                <a:solidFill>
                  <a:schemeClr val="bg1"/>
                </a:solidFill>
              </a:rPr>
              <a:t>nostrud</a:t>
            </a:r>
            <a:r>
              <a:rPr lang="en-GB">
                <a:solidFill>
                  <a:schemeClr val="bg1"/>
                </a:solidFill>
              </a:rPr>
              <a:t> exercitation </a:t>
            </a:r>
            <a:r>
              <a:rPr lang="en-GB" err="1">
                <a:solidFill>
                  <a:schemeClr val="bg1"/>
                </a:solidFill>
              </a:rPr>
              <a:t>ullamco</a:t>
            </a:r>
            <a:r>
              <a:rPr lang="en-GB">
                <a:solidFill>
                  <a:schemeClr val="bg1"/>
                </a:solidFill>
              </a:rPr>
              <a:t> </a:t>
            </a:r>
            <a:endParaRPr lang="en-US"/>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2635208"/>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Title 01</a:t>
            </a:r>
            <a:endParaRPr lang="en-US"/>
          </a:p>
        </p:txBody>
      </p:sp>
      <p:sp>
        <p:nvSpPr>
          <p:cNvPr id="2" name="Content Placeholder 5">
            <a:extLst>
              <a:ext uri="{FF2B5EF4-FFF2-40B4-BE49-F238E27FC236}">
                <a16:creationId xmlns:a16="http://schemas.microsoft.com/office/drawing/2014/main" id="{1964ADF5-DCC2-0EBE-0586-3DEBAF1758AF}"/>
              </a:ext>
            </a:extLst>
          </p:cNvPr>
          <p:cNvSpPr>
            <a:spLocks noGrp="1"/>
          </p:cNvSpPr>
          <p:nvPr>
            <p:ph sz="quarter" idx="12" hasCustomPrompt="1"/>
          </p:nvPr>
        </p:nvSpPr>
        <p:spPr>
          <a:xfrm>
            <a:off x="1598675" y="4626932"/>
            <a:ext cx="7010400" cy="1568631"/>
          </a:xfrm>
        </p:spPr>
        <p:txBody>
          <a:bodyPr wrap="square" tIns="0" bIns="0" anchor="t">
            <a:noAutofit/>
          </a:bodyPr>
          <a:lstStyle>
            <a:lvl1pPr marL="0" indent="0">
              <a:lnSpc>
                <a:spcPct val="100000"/>
              </a:lnSpc>
              <a:buNone/>
              <a:defRPr sz="2200" b="0" i="0" spc="10" baseline="0">
                <a:solidFill>
                  <a:schemeClr val="bg1"/>
                </a:solidFill>
                <a:latin typeface="Familjen Grotesk" pitchFamily="2" charset="0"/>
              </a:defRPr>
            </a:lvl1pPr>
          </a:lstStyle>
          <a:p>
            <a:pPr lvl="0"/>
            <a:r>
              <a:rPr lang="en-GB">
                <a:solidFill>
                  <a:schemeClr val="bg1"/>
                </a:solidFill>
              </a:rPr>
              <a:t>Lorem ipsum </a:t>
            </a:r>
            <a:r>
              <a:rPr lang="en-GB" err="1">
                <a:solidFill>
                  <a:schemeClr val="bg1"/>
                </a:solidFill>
              </a:rPr>
              <a:t>dolor</a:t>
            </a:r>
            <a:r>
              <a:rPr lang="en-GB">
                <a:solidFill>
                  <a:schemeClr val="bg1"/>
                </a:solidFill>
              </a:rPr>
              <a:t> sit </a:t>
            </a:r>
            <a:r>
              <a:rPr lang="en-GB" err="1">
                <a:solidFill>
                  <a:schemeClr val="bg1"/>
                </a:solidFill>
              </a:rPr>
              <a:t>amet</a:t>
            </a:r>
            <a:r>
              <a:rPr lang="en-GB">
                <a:solidFill>
                  <a:schemeClr val="bg1"/>
                </a:solidFill>
              </a:rPr>
              <a:t>, </a:t>
            </a:r>
            <a:r>
              <a:rPr lang="en-GB" err="1">
                <a:solidFill>
                  <a:schemeClr val="bg1"/>
                </a:solidFill>
              </a:rPr>
              <a:t>consectetur</a:t>
            </a:r>
            <a:r>
              <a:rPr lang="en-GB">
                <a:solidFill>
                  <a:schemeClr val="bg1"/>
                </a:solidFill>
              </a:rPr>
              <a:t> </a:t>
            </a:r>
            <a:r>
              <a:rPr lang="en-GB" err="1">
                <a:solidFill>
                  <a:schemeClr val="bg1"/>
                </a:solidFill>
              </a:rPr>
              <a:t>adipiscing</a:t>
            </a:r>
            <a:r>
              <a:rPr lang="en-GB">
                <a:solidFill>
                  <a:schemeClr val="bg1"/>
                </a:solidFill>
              </a:rPr>
              <a:t> </a:t>
            </a:r>
            <a:r>
              <a:rPr lang="en-GB" err="1">
                <a:solidFill>
                  <a:schemeClr val="bg1"/>
                </a:solidFill>
              </a:rPr>
              <a:t>elit</a:t>
            </a:r>
            <a:r>
              <a:rPr lang="en-GB">
                <a:solidFill>
                  <a:schemeClr val="bg1"/>
                </a:solidFill>
              </a:rPr>
              <a:t>, </a:t>
            </a:r>
            <a:r>
              <a:rPr lang="en-GB" err="1">
                <a:solidFill>
                  <a:schemeClr val="bg1"/>
                </a:solidFill>
              </a:rPr>
              <a:t>sed</a:t>
            </a:r>
            <a:r>
              <a:rPr lang="en-GB">
                <a:solidFill>
                  <a:schemeClr val="bg1"/>
                </a:solidFill>
              </a:rPr>
              <a:t> do </a:t>
            </a:r>
            <a:r>
              <a:rPr lang="en-GB" err="1">
                <a:solidFill>
                  <a:schemeClr val="bg1"/>
                </a:solidFill>
              </a:rPr>
              <a:t>eiusmod</a:t>
            </a:r>
            <a:r>
              <a:rPr lang="en-GB">
                <a:solidFill>
                  <a:schemeClr val="bg1"/>
                </a:solidFill>
              </a:rPr>
              <a:t> </a:t>
            </a:r>
            <a:r>
              <a:rPr lang="en-GB" err="1">
                <a:solidFill>
                  <a:schemeClr val="bg1"/>
                </a:solidFill>
              </a:rPr>
              <a:t>tempor</a:t>
            </a:r>
            <a:r>
              <a:rPr lang="en-GB">
                <a:solidFill>
                  <a:schemeClr val="bg1"/>
                </a:solidFill>
              </a:rPr>
              <a:t> </a:t>
            </a:r>
            <a:r>
              <a:rPr lang="en-GB" err="1">
                <a:solidFill>
                  <a:schemeClr val="bg1"/>
                </a:solidFill>
              </a:rPr>
              <a:t>incididunt</a:t>
            </a:r>
            <a:r>
              <a:rPr lang="en-GB">
                <a:solidFill>
                  <a:schemeClr val="bg1"/>
                </a:solidFill>
              </a:rPr>
              <a:t> </a:t>
            </a:r>
            <a:r>
              <a:rPr lang="en-GB" err="1">
                <a:solidFill>
                  <a:schemeClr val="bg1"/>
                </a:solidFill>
              </a:rPr>
              <a:t>ut</a:t>
            </a:r>
            <a:r>
              <a:rPr lang="en-GB">
                <a:solidFill>
                  <a:schemeClr val="bg1"/>
                </a:solidFill>
              </a:rPr>
              <a:t> labore et dolore magna </a:t>
            </a:r>
            <a:r>
              <a:rPr lang="en-GB" err="1">
                <a:solidFill>
                  <a:schemeClr val="bg1"/>
                </a:solidFill>
              </a:rPr>
              <a:t>aliqua</a:t>
            </a:r>
            <a:r>
              <a:rPr lang="en-GB">
                <a:solidFill>
                  <a:schemeClr val="bg1"/>
                </a:solidFill>
              </a:rPr>
              <a:t>. Ut </a:t>
            </a:r>
            <a:r>
              <a:rPr lang="en-GB" err="1">
                <a:solidFill>
                  <a:schemeClr val="bg1"/>
                </a:solidFill>
              </a:rPr>
              <a:t>enim</a:t>
            </a:r>
            <a:r>
              <a:rPr lang="en-GB">
                <a:solidFill>
                  <a:schemeClr val="bg1"/>
                </a:solidFill>
              </a:rPr>
              <a:t> ad minim </a:t>
            </a:r>
            <a:r>
              <a:rPr lang="en-GB" err="1">
                <a:solidFill>
                  <a:schemeClr val="bg1"/>
                </a:solidFill>
              </a:rPr>
              <a:t>veniam</a:t>
            </a:r>
            <a:r>
              <a:rPr lang="en-GB">
                <a:solidFill>
                  <a:schemeClr val="bg1"/>
                </a:solidFill>
              </a:rPr>
              <a:t>, </a:t>
            </a:r>
            <a:r>
              <a:rPr lang="en-GB" err="1">
                <a:solidFill>
                  <a:schemeClr val="bg1"/>
                </a:solidFill>
              </a:rPr>
              <a:t>quis</a:t>
            </a:r>
            <a:r>
              <a:rPr lang="en-GB">
                <a:solidFill>
                  <a:schemeClr val="bg1"/>
                </a:solidFill>
              </a:rPr>
              <a:t> </a:t>
            </a:r>
            <a:r>
              <a:rPr lang="en-GB" err="1">
                <a:solidFill>
                  <a:schemeClr val="bg1"/>
                </a:solidFill>
              </a:rPr>
              <a:t>nostrud</a:t>
            </a:r>
            <a:r>
              <a:rPr lang="en-GB">
                <a:solidFill>
                  <a:schemeClr val="bg1"/>
                </a:solidFill>
              </a:rPr>
              <a:t> exercitation </a:t>
            </a:r>
            <a:r>
              <a:rPr lang="en-GB" err="1">
                <a:solidFill>
                  <a:schemeClr val="bg1"/>
                </a:solidFill>
              </a:rPr>
              <a:t>ullamco</a:t>
            </a:r>
            <a:r>
              <a:rPr lang="en-GB">
                <a:solidFill>
                  <a:schemeClr val="bg1"/>
                </a:solidFill>
              </a:rPr>
              <a:t> </a:t>
            </a:r>
            <a:endParaRPr lang="en-US"/>
          </a:p>
        </p:txBody>
      </p:sp>
      <p:sp>
        <p:nvSpPr>
          <p:cNvPr id="3" name="Content Placeholder 7">
            <a:extLst>
              <a:ext uri="{FF2B5EF4-FFF2-40B4-BE49-F238E27FC236}">
                <a16:creationId xmlns:a16="http://schemas.microsoft.com/office/drawing/2014/main" id="{833A17BA-E41A-DA89-5615-01E4FC12D3E8}"/>
              </a:ext>
            </a:extLst>
          </p:cNvPr>
          <p:cNvSpPr>
            <a:spLocks noGrp="1"/>
          </p:cNvSpPr>
          <p:nvPr>
            <p:ph sz="quarter" idx="13" hasCustomPrompt="1"/>
          </p:nvPr>
        </p:nvSpPr>
        <p:spPr>
          <a:xfrm>
            <a:off x="448237" y="4627293"/>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Title 02</a:t>
            </a:r>
            <a:endParaRPr lang="en-US"/>
          </a:p>
        </p:txBody>
      </p:sp>
      <p:pic>
        <p:nvPicPr>
          <p:cNvPr id="5" name="Graphic 4">
            <a:extLst>
              <a:ext uri="{FF2B5EF4-FFF2-40B4-BE49-F238E27FC236}">
                <a16:creationId xmlns:a16="http://schemas.microsoft.com/office/drawing/2014/main" id="{A5096B99-1027-E405-29E3-28F299C14E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1443" t="6674" r="-929" b="10542"/>
          <a:stretch/>
        </p:blipFill>
        <p:spPr>
          <a:xfrm>
            <a:off x="-1" y="0"/>
            <a:ext cx="12192001" cy="6858000"/>
          </a:xfrm>
          <a:prstGeom prst="rect">
            <a:avLst/>
          </a:prstGeom>
        </p:spPr>
      </p:pic>
    </p:spTree>
    <p:extLst>
      <p:ext uri="{BB962C8B-B14F-4D97-AF65-F5344CB8AC3E}">
        <p14:creationId xmlns:p14="http://schemas.microsoft.com/office/powerpoint/2010/main" val="376897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y Choose WTA layout 1">
    <p:bg>
      <p:bgPr>
        <a:solidFill>
          <a:srgbClr val="5E41F9"/>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8EDF22B-17C8-84E3-5244-BFD9662A56D9}"/>
              </a:ext>
            </a:extLst>
          </p:cNvPr>
          <p:cNvSpPr>
            <a:spLocks noGrp="1"/>
          </p:cNvSpPr>
          <p:nvPr>
            <p:ph type="pic" sz="quarter" idx="13" hasCustomPrompt="1"/>
          </p:nvPr>
        </p:nvSpPr>
        <p:spPr>
          <a:xfrm>
            <a:off x="5894774" y="0"/>
            <a:ext cx="8553528" cy="6868886"/>
          </a:xfrm>
          <a:custGeom>
            <a:avLst/>
            <a:gdLst>
              <a:gd name="connsiteX0" fmla="*/ 3106108 w 7772693"/>
              <a:gd name="connsiteY0" fmla="*/ 0 h 6241838"/>
              <a:gd name="connsiteX1" fmla="*/ 7772693 w 7772693"/>
              <a:gd name="connsiteY1" fmla="*/ 0 h 6241838"/>
              <a:gd name="connsiteX2" fmla="*/ 7772693 w 7772693"/>
              <a:gd name="connsiteY2" fmla="*/ 6241838 h 6241838"/>
              <a:gd name="connsiteX3" fmla="*/ 3106108 w 7772693"/>
              <a:gd name="connsiteY3" fmla="*/ 6241838 h 6241838"/>
              <a:gd name="connsiteX4" fmla="*/ 3106108 w 7772693"/>
              <a:gd name="connsiteY4" fmla="*/ 6238231 h 6241838"/>
              <a:gd name="connsiteX5" fmla="*/ 0 w 7772693"/>
              <a:gd name="connsiteY5" fmla="*/ 3119892 h 6241838"/>
              <a:gd name="connsiteX6" fmla="*/ 3106108 w 7772693"/>
              <a:gd name="connsiteY6" fmla="*/ 1552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3106108" y="0"/>
                </a:moveTo>
                <a:lnTo>
                  <a:pt x="7772693" y="0"/>
                </a:lnTo>
                <a:lnTo>
                  <a:pt x="7772693" y="6241838"/>
                </a:lnTo>
                <a:lnTo>
                  <a:pt x="3106108" y="6241838"/>
                </a:lnTo>
                <a:lnTo>
                  <a:pt x="3106108" y="6238231"/>
                </a:lnTo>
                <a:cubicBezTo>
                  <a:pt x="1389599" y="6232192"/>
                  <a:pt x="0" y="4838403"/>
                  <a:pt x="0" y="3119892"/>
                </a:cubicBezTo>
                <a:cubicBezTo>
                  <a:pt x="0" y="1401381"/>
                  <a:pt x="1389641" y="7590"/>
                  <a:pt x="3106108" y="1552"/>
                </a:cubicBezTo>
                <a:close/>
              </a:path>
            </a:pathLst>
          </a:custGeom>
        </p:spPr>
        <p:txBody>
          <a:bodyPr wrap="square" anchor="ctr" anchorCtr="0">
            <a:noAutofit/>
          </a:bodyPr>
          <a:lstStyle>
            <a:lvl1pPr marL="0" indent="0">
              <a:buNone/>
              <a:defRPr>
                <a:solidFill>
                  <a:schemeClr val="accent1">
                    <a:lumMod val="60000"/>
                    <a:lumOff val="40000"/>
                  </a:schemeClr>
                </a:solidFill>
                <a:sym typeface="Wingdings" panose="05000000000000000000" pitchFamily="2" charset="2"/>
              </a:defRPr>
            </a:lvl1pPr>
          </a:lstStyle>
          <a:p>
            <a:r>
              <a:rPr lang="en-US"/>
              <a:t>Click to add picture </a:t>
            </a:r>
          </a:p>
        </p:txBody>
      </p:sp>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20" name="Text Placeholder 3">
            <a:extLst>
              <a:ext uri="{FF2B5EF4-FFF2-40B4-BE49-F238E27FC236}">
                <a16:creationId xmlns:a16="http://schemas.microsoft.com/office/drawing/2014/main" id="{8FAD314F-B896-A3F5-7351-BD3E742FE8A3}"/>
              </a:ext>
            </a:extLst>
          </p:cNvPr>
          <p:cNvSpPr>
            <a:spLocks noGrp="1"/>
          </p:cNvSpPr>
          <p:nvPr>
            <p:ph type="body" sz="quarter" idx="21" hasCustomPrompt="1"/>
          </p:nvPr>
        </p:nvSpPr>
        <p:spPr>
          <a:xfrm>
            <a:off x="805558" y="3514165"/>
            <a:ext cx="3810428" cy="762000"/>
          </a:xfrm>
        </p:spPr>
        <p:txBody>
          <a:bodyPr>
            <a:noAutofit/>
          </a:bodyPr>
          <a:lstStyle>
            <a:lvl1pPr marL="0" indent="0">
              <a:buNone/>
              <a:defRPr sz="1200" b="0" i="0">
                <a:solidFill>
                  <a:schemeClr val="bg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7" name="Text Placeholder 3">
            <a:extLst>
              <a:ext uri="{FF2B5EF4-FFF2-40B4-BE49-F238E27FC236}">
                <a16:creationId xmlns:a16="http://schemas.microsoft.com/office/drawing/2014/main" id="{2FF2FCC1-7F59-6E57-1715-BF918E0DF6FD}"/>
              </a:ext>
            </a:extLst>
          </p:cNvPr>
          <p:cNvSpPr>
            <a:spLocks noGrp="1"/>
          </p:cNvSpPr>
          <p:nvPr>
            <p:ph type="body" sz="quarter" idx="23" hasCustomPrompt="1"/>
          </p:nvPr>
        </p:nvSpPr>
        <p:spPr>
          <a:xfrm>
            <a:off x="448236" y="1134213"/>
            <a:ext cx="4525072" cy="418922"/>
          </a:xfrm>
        </p:spPr>
        <p:txBody>
          <a:bodyPr>
            <a:noAutofit/>
          </a:bodyPr>
          <a:lstStyle>
            <a:lvl1pPr marL="0" indent="0">
              <a:buNone/>
              <a:defRPr sz="2000" b="1" i="0">
                <a:solidFill>
                  <a:schemeClr val="bg2"/>
                </a:solidFill>
                <a:latin typeface="Familjen Grotesk" pitchFamily="2" charset="0"/>
              </a:defRPr>
            </a:lvl1pPr>
          </a:lstStyle>
          <a:p>
            <a:pPr lvl="0"/>
            <a:r>
              <a:rPr lang="en-GB"/>
              <a:t>Lorem </a:t>
            </a:r>
            <a:r>
              <a:rPr lang="en-GB" err="1"/>
              <a:t>Isum</a:t>
            </a:r>
            <a:endParaRPr lang="en-US"/>
          </a:p>
        </p:txBody>
      </p:sp>
      <p:sp>
        <p:nvSpPr>
          <p:cNvPr id="8" name="Text Placeholder 3">
            <a:extLst>
              <a:ext uri="{FF2B5EF4-FFF2-40B4-BE49-F238E27FC236}">
                <a16:creationId xmlns:a16="http://schemas.microsoft.com/office/drawing/2014/main" id="{AFBE2AB1-CF68-FAAA-D499-CE770B30ED75}"/>
              </a:ext>
            </a:extLst>
          </p:cNvPr>
          <p:cNvSpPr>
            <a:spLocks noGrp="1"/>
          </p:cNvSpPr>
          <p:nvPr>
            <p:ph type="body" sz="quarter" idx="24" hasCustomPrompt="1"/>
          </p:nvPr>
        </p:nvSpPr>
        <p:spPr>
          <a:xfrm>
            <a:off x="448236" y="1460808"/>
            <a:ext cx="4525072" cy="1280005"/>
          </a:xfrm>
        </p:spPr>
        <p:txBody>
          <a:bodyPr>
            <a:noAutofit/>
          </a:bodyPr>
          <a:lstStyle>
            <a:lvl1pPr marL="0" indent="0">
              <a:buNone/>
              <a:defRPr sz="4800" b="1" i="0">
                <a:solidFill>
                  <a:schemeClr val="bg2"/>
                </a:solidFill>
                <a:latin typeface="Familjen Grotesk" pitchFamily="2" charset="0"/>
              </a:defRPr>
            </a:lvl1pPr>
          </a:lstStyle>
          <a:p>
            <a:pPr lvl="0"/>
            <a:r>
              <a:rPr lang="en-GB"/>
              <a:t>Lorem ipsum </a:t>
            </a:r>
            <a:r>
              <a:rPr lang="en-GB" err="1"/>
              <a:t>dolor</a:t>
            </a:r>
            <a:r>
              <a:rPr lang="en-GB"/>
              <a:t> sit </a:t>
            </a:r>
            <a:r>
              <a:rPr lang="en-GB" err="1"/>
              <a:t>amet</a:t>
            </a:r>
            <a:endParaRPr lang="en-US"/>
          </a:p>
        </p:txBody>
      </p:sp>
      <p:pic>
        <p:nvPicPr>
          <p:cNvPr id="13" name="Graphic 12">
            <a:extLst>
              <a:ext uri="{FF2B5EF4-FFF2-40B4-BE49-F238E27FC236}">
                <a16:creationId xmlns:a16="http://schemas.microsoft.com/office/drawing/2014/main" id="{0A502481-2548-98CB-E940-CDCAC30891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73308" y="784902"/>
            <a:ext cx="2245383" cy="1351812"/>
          </a:xfrm>
          <a:prstGeom prst="rect">
            <a:avLst/>
          </a:prstGeom>
        </p:spPr>
      </p:pic>
    </p:spTree>
    <p:extLst>
      <p:ext uri="{BB962C8B-B14F-4D97-AF65-F5344CB8AC3E}">
        <p14:creationId xmlns:p14="http://schemas.microsoft.com/office/powerpoint/2010/main" val="1865610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story WTA Group">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4" name="TextBox 3">
            <a:extLst>
              <a:ext uri="{FF2B5EF4-FFF2-40B4-BE49-F238E27FC236}">
                <a16:creationId xmlns:a16="http://schemas.microsoft.com/office/drawing/2014/main" id="{5FB0E19B-B041-DA10-310A-F692BAAD23B3}"/>
              </a:ext>
            </a:extLst>
          </p:cNvPr>
          <p:cNvSpPr txBox="1"/>
          <p:nvPr userDrawn="1"/>
        </p:nvSpPr>
        <p:spPr>
          <a:xfrm>
            <a:off x="1400175" y="2002746"/>
            <a:ext cx="9481510" cy="2852507"/>
          </a:xfrm>
          <a:prstGeom prst="rect">
            <a:avLst/>
          </a:prstGeom>
        </p:spPr>
        <p:txBody>
          <a:bodyPr vert="horz" wrap="square" lIns="91440" tIns="36000" rIns="91440" bIns="0" rtlCol="0" anchor="t" anchorCtr="0">
            <a:spAutoFit/>
          </a:bodyPr>
          <a:lstStyle/>
          <a:p>
            <a:pPr algn="ctr">
              <a:spcAft>
                <a:spcPts val="1800"/>
              </a:spcAft>
            </a:pPr>
            <a:r>
              <a:rPr lang="en-US" sz="2800" b="1" i="0">
                <a:solidFill>
                  <a:schemeClr val="bg2"/>
                </a:solidFill>
                <a:effectLst/>
                <a:latin typeface="Familjen Grotesk" pitchFamily="2" charset="0"/>
              </a:rPr>
              <a:t>At WTA, we have over </a:t>
            </a:r>
            <a:r>
              <a:rPr lang="en-US" sz="2800" b="1" i="0">
                <a:solidFill>
                  <a:schemeClr val="accent2"/>
                </a:solidFill>
                <a:effectLst/>
                <a:latin typeface="Familjen Grotesk" pitchFamily="2" charset="0"/>
              </a:rPr>
              <a:t>100 years in the freight industry</a:t>
            </a:r>
            <a:r>
              <a:rPr lang="en-US" sz="2800" b="1" i="0">
                <a:solidFill>
                  <a:schemeClr val="bg2"/>
                </a:solidFill>
                <a:effectLst/>
                <a:latin typeface="Familjen Grotesk" pitchFamily="2" charset="0"/>
              </a:rPr>
              <a:t>. Founded in 1913 by Ernest Sommer, our business is built on a foundation of passion and professionalism, so that we can give you the </a:t>
            </a:r>
            <a:r>
              <a:rPr lang="en-US" sz="2800" b="1" i="0">
                <a:solidFill>
                  <a:schemeClr val="bg1"/>
                </a:solidFill>
                <a:effectLst/>
                <a:latin typeface="Familjen Grotesk" pitchFamily="2" charset="0"/>
              </a:rPr>
              <a:t>best service possible</a:t>
            </a:r>
            <a:r>
              <a:rPr lang="en-US" sz="2800" b="1" i="0">
                <a:solidFill>
                  <a:schemeClr val="bg2"/>
                </a:solidFill>
                <a:effectLst/>
                <a:latin typeface="Familjen Grotesk" pitchFamily="2" charset="0"/>
              </a:rPr>
              <a:t>. </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2800" b="0" i="0">
                <a:solidFill>
                  <a:schemeClr val="bg2"/>
                </a:solidFill>
                <a:effectLst/>
                <a:latin typeface="Familjen Grotesk" pitchFamily="2" charset="0"/>
              </a:rPr>
              <a:t>Due to our independent nature, we are able to give you a </a:t>
            </a:r>
            <a:r>
              <a:rPr lang="en-US" sz="2800" b="0" i="0">
                <a:solidFill>
                  <a:schemeClr val="bg1"/>
                </a:solidFill>
                <a:effectLst/>
                <a:latin typeface="Familjen Grotesk" pitchFamily="2" charset="0"/>
              </a:rPr>
              <a:t>level of flexibility which large corporations simply cannot.</a:t>
            </a:r>
            <a:endParaRPr lang="en-US" sz="2800" b="1" i="0">
              <a:solidFill>
                <a:schemeClr val="bg1"/>
              </a:solidFill>
              <a:effectLst/>
              <a:latin typeface="Familjen Grotesk" pitchFamily="2" charset="0"/>
            </a:endParaRPr>
          </a:p>
        </p:txBody>
      </p:sp>
      <p:cxnSp>
        <p:nvCxnSpPr>
          <p:cNvPr id="3" name="Straight Connector 2">
            <a:extLst>
              <a:ext uri="{FF2B5EF4-FFF2-40B4-BE49-F238E27FC236}">
                <a16:creationId xmlns:a16="http://schemas.microsoft.com/office/drawing/2014/main" id="{29A7967A-0632-5759-FC0B-D7AAA7E4A7F1}"/>
              </a:ext>
            </a:extLst>
          </p:cNvPr>
          <p:cNvCxnSpPr>
            <a:cxnSpLocks/>
          </p:cNvCxnSpPr>
          <p:nvPr userDrawn="1"/>
        </p:nvCxnSpPr>
        <p:spPr>
          <a:xfrm flipV="1">
            <a:off x="6096000" y="5086350"/>
            <a:ext cx="0" cy="60325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B72F3FE2-9AE3-963F-791A-BDD13922DF2F}"/>
              </a:ext>
            </a:extLst>
          </p:cNvPr>
          <p:cNvCxnSpPr>
            <a:cxnSpLocks/>
          </p:cNvCxnSpPr>
          <p:nvPr userDrawn="1"/>
        </p:nvCxnSpPr>
        <p:spPr>
          <a:xfrm flipV="1">
            <a:off x="6096000" y="1335314"/>
            <a:ext cx="0" cy="530609"/>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F25017D9-BCA6-B043-FB9B-E974FDC0C9F5}"/>
              </a:ext>
            </a:extLst>
          </p:cNvPr>
          <p:cNvSpPr/>
          <p:nvPr userDrawn="1"/>
        </p:nvSpPr>
        <p:spPr>
          <a:xfrm>
            <a:off x="5957160" y="1091840"/>
            <a:ext cx="277680" cy="277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pic>
        <p:nvPicPr>
          <p:cNvPr id="10" name="Graphic 9">
            <a:extLst>
              <a:ext uri="{FF2B5EF4-FFF2-40B4-BE49-F238E27FC236}">
                <a16:creationId xmlns:a16="http://schemas.microsoft.com/office/drawing/2014/main" id="{6516967C-B023-39E8-F1C9-96DD2175C6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484" y="670122"/>
            <a:ext cx="986166" cy="593712"/>
          </a:xfrm>
          <a:prstGeom prst="rect">
            <a:avLst/>
          </a:prstGeom>
        </p:spPr>
      </p:pic>
      <p:sp>
        <p:nvSpPr>
          <p:cNvPr id="14" name="TextBox 13">
            <a:extLst>
              <a:ext uri="{FF2B5EF4-FFF2-40B4-BE49-F238E27FC236}">
                <a16:creationId xmlns:a16="http://schemas.microsoft.com/office/drawing/2014/main" id="{2A63B9BE-7005-DDEB-2FFD-4A281E55A51E}"/>
              </a:ext>
            </a:extLst>
          </p:cNvPr>
          <p:cNvSpPr txBox="1"/>
          <p:nvPr userDrawn="1"/>
        </p:nvSpPr>
        <p:spPr>
          <a:xfrm>
            <a:off x="1355244" y="5921014"/>
            <a:ext cx="9481510" cy="221018"/>
          </a:xfrm>
          <a:prstGeom prst="rect">
            <a:avLst/>
          </a:prstGeom>
        </p:spPr>
        <p:txBody>
          <a:bodyPr vert="horz" wrap="square" lIns="91440" tIns="36000" rIns="91440" bIns="0" rtlCol="0" anchor="t" anchorCtr="0">
            <a:spAutoFit/>
          </a:bodyPr>
          <a:lstStyle/>
          <a:p>
            <a:pPr algn="ctr">
              <a:spcAft>
                <a:spcPts val="1800"/>
              </a:spcAft>
            </a:pPr>
            <a:r>
              <a:rPr lang="en-US" sz="1200" b="1" i="0">
                <a:solidFill>
                  <a:schemeClr val="bg2"/>
                </a:solidFill>
                <a:effectLst/>
                <a:latin typeface="Familjen Grotesk" pitchFamily="2" charset="0"/>
              </a:rPr>
              <a:t>WTA Group / Worldwide</a:t>
            </a:r>
            <a:endParaRPr lang="en-US" sz="1200" b="1" i="0">
              <a:solidFill>
                <a:schemeClr val="bg1"/>
              </a:solidFill>
              <a:effectLst/>
              <a:latin typeface="Familjen Grotesk" pitchFamily="2" charset="0"/>
            </a:endParaRPr>
          </a:p>
        </p:txBody>
      </p:sp>
    </p:spTree>
    <p:extLst>
      <p:ext uri="{BB962C8B-B14F-4D97-AF65-F5344CB8AC3E}">
        <p14:creationId xmlns:p14="http://schemas.microsoft.com/office/powerpoint/2010/main" val="546113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1 layout 1">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8" y="3514165"/>
            <a:ext cx="4772024"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66662"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66662"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6" y="55715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6" y="35141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6" y="45428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Tree>
    <p:extLst>
      <p:ext uri="{BB962C8B-B14F-4D97-AF65-F5344CB8AC3E}">
        <p14:creationId xmlns:p14="http://schemas.microsoft.com/office/powerpoint/2010/main" val="1489297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1 layout 2">
    <p:bg>
      <p:bgRef idx="1001">
        <a:schemeClr val="bg1"/>
      </p:bgRef>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72026"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72026"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8" name="Picture Placeholder 14">
            <a:extLst>
              <a:ext uri="{FF2B5EF4-FFF2-40B4-BE49-F238E27FC236}">
                <a16:creationId xmlns:a16="http://schemas.microsoft.com/office/drawing/2014/main" id="{3682ECEA-C070-65E4-584A-355896055BD2}"/>
              </a:ext>
            </a:extLst>
          </p:cNvPr>
          <p:cNvSpPr>
            <a:spLocks noGrp="1"/>
          </p:cNvSpPr>
          <p:nvPr>
            <p:ph type="pic" sz="quarter" idx="33" hasCustomPrompt="1"/>
          </p:nvPr>
        </p:nvSpPr>
        <p:spPr>
          <a:xfrm>
            <a:off x="600637" y="3514725"/>
            <a:ext cx="533400" cy="509588"/>
          </a:xfrm>
        </p:spPr>
        <p:txBody>
          <a:bodyPr>
            <a:noAutofit/>
          </a:bodyPr>
          <a:lstStyle>
            <a:lvl1pPr marL="0" indent="0">
              <a:buNone/>
              <a:defRPr sz="1400"/>
            </a:lvl1pPr>
          </a:lstStyle>
          <a:p>
            <a:r>
              <a:rPr lang="en-GB"/>
              <a:t>icon</a:t>
            </a:r>
          </a:p>
        </p:txBody>
      </p:sp>
      <p:sp>
        <p:nvSpPr>
          <p:cNvPr id="11" name="Picture Placeholder 14">
            <a:extLst>
              <a:ext uri="{FF2B5EF4-FFF2-40B4-BE49-F238E27FC236}">
                <a16:creationId xmlns:a16="http://schemas.microsoft.com/office/drawing/2014/main" id="{4FD195DA-72D8-9374-5812-BCDA1ABB689D}"/>
              </a:ext>
            </a:extLst>
          </p:cNvPr>
          <p:cNvSpPr>
            <a:spLocks noGrp="1"/>
          </p:cNvSpPr>
          <p:nvPr>
            <p:ph type="pic" sz="quarter" idx="34" hasCustomPrompt="1"/>
          </p:nvPr>
        </p:nvSpPr>
        <p:spPr>
          <a:xfrm>
            <a:off x="600637" y="4543425"/>
            <a:ext cx="533400" cy="509588"/>
          </a:xfrm>
        </p:spPr>
        <p:txBody>
          <a:bodyPr>
            <a:noAutofit/>
          </a:bodyPr>
          <a:lstStyle>
            <a:lvl1pPr marL="0" indent="0">
              <a:buNone/>
              <a:defRPr sz="1400"/>
            </a:lvl1pPr>
          </a:lstStyle>
          <a:p>
            <a:r>
              <a:rPr lang="en-GB"/>
              <a:t>icon</a:t>
            </a:r>
          </a:p>
        </p:txBody>
      </p:sp>
      <p:sp>
        <p:nvSpPr>
          <p:cNvPr id="12" name="Text Placeholder 3">
            <a:extLst>
              <a:ext uri="{FF2B5EF4-FFF2-40B4-BE49-F238E27FC236}">
                <a16:creationId xmlns:a16="http://schemas.microsoft.com/office/drawing/2014/main" id="{F7ACDD52-FC19-E0E1-5C78-CE347CA9F775}"/>
              </a:ext>
            </a:extLst>
          </p:cNvPr>
          <p:cNvSpPr>
            <a:spLocks noGrp="1"/>
          </p:cNvSpPr>
          <p:nvPr>
            <p:ph type="body" sz="quarter" idx="35"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14" name="Picture Placeholder 14">
            <a:extLst>
              <a:ext uri="{FF2B5EF4-FFF2-40B4-BE49-F238E27FC236}">
                <a16:creationId xmlns:a16="http://schemas.microsoft.com/office/drawing/2014/main" id="{F053770A-C61B-5B94-7D08-85B9147EEE68}"/>
              </a:ext>
            </a:extLst>
          </p:cNvPr>
          <p:cNvSpPr>
            <a:spLocks noGrp="1"/>
          </p:cNvSpPr>
          <p:nvPr>
            <p:ph type="pic" sz="quarter" idx="36" hasCustomPrompt="1"/>
          </p:nvPr>
        </p:nvSpPr>
        <p:spPr>
          <a:xfrm>
            <a:off x="600637" y="5572125"/>
            <a:ext cx="533400" cy="442837"/>
          </a:xfrm>
        </p:spPr>
        <p:txBody>
          <a:bodyPr>
            <a:noAutofit/>
          </a:bodyPr>
          <a:lstStyle>
            <a:lvl1pPr marL="0" indent="0">
              <a:buNone/>
              <a:defRPr sz="1400"/>
            </a:lvl1pPr>
          </a:lstStyle>
          <a:p>
            <a:r>
              <a:rPr lang="en-GB"/>
              <a:t>icon</a:t>
            </a:r>
          </a:p>
        </p:txBody>
      </p:sp>
      <p:sp>
        <p:nvSpPr>
          <p:cNvPr id="23" name="Text Placeholder 3">
            <a:extLst>
              <a:ext uri="{FF2B5EF4-FFF2-40B4-BE49-F238E27FC236}">
                <a16:creationId xmlns:a16="http://schemas.microsoft.com/office/drawing/2014/main" id="{45EA3BBD-AE9A-85B6-DC34-1AE81C85BAED}"/>
              </a:ext>
            </a:extLst>
          </p:cNvPr>
          <p:cNvSpPr>
            <a:spLocks noGrp="1"/>
          </p:cNvSpPr>
          <p:nvPr>
            <p:ph type="body" sz="quarter" idx="37"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4" name="Text Placeholder 3">
            <a:extLst>
              <a:ext uri="{FF2B5EF4-FFF2-40B4-BE49-F238E27FC236}">
                <a16:creationId xmlns:a16="http://schemas.microsoft.com/office/drawing/2014/main" id="{1CFC1311-2DCD-A3C1-0D09-BA83636DF205}"/>
              </a:ext>
            </a:extLst>
          </p:cNvPr>
          <p:cNvSpPr>
            <a:spLocks noGrp="1"/>
          </p:cNvSpPr>
          <p:nvPr>
            <p:ph type="body" sz="quarter" idx="38"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Tree>
    <p:extLst>
      <p:ext uri="{BB962C8B-B14F-4D97-AF65-F5344CB8AC3E}">
        <p14:creationId xmlns:p14="http://schemas.microsoft.com/office/powerpoint/2010/main" val="18589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8BCD-07DB-9145-96E5-C8ED7C071F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E10E2C-269E-4043-89A7-DB1B3C69DD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4875E57-9081-7E43-A7DB-F87A3C263A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2392D6-D1F4-524A-8F73-243D8780B1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2F29A0-F14D-6F46-8B97-2E392A777CF4}"/>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EDD28198-F716-F14A-9F05-94A5807D4F06}"/>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998548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1 layout 3">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7"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74789"/>
            <a:ext cx="4703326" cy="418922"/>
          </a:xfrm>
        </p:spPr>
        <p:txBody>
          <a:bodyPr>
            <a:noAutofit/>
          </a:bodyPr>
          <a:lstStyle>
            <a:lvl1pPr marL="0" indent="0">
              <a:buNone/>
              <a:defRPr sz="2000" b="1" i="0">
                <a:solidFill>
                  <a:schemeClr val="accent3"/>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01384"/>
            <a:ext cx="4703326" cy="1280005"/>
          </a:xfrm>
        </p:spPr>
        <p:txBody>
          <a:bodyPr>
            <a:noAutofit/>
          </a:bodyPr>
          <a:lstStyle>
            <a:lvl1pPr marL="0" indent="0">
              <a:buNone/>
              <a:defRPr sz="4800" b="1" i="0">
                <a:solidFill>
                  <a:schemeClr val="accent1"/>
                </a:solidFill>
                <a:latin typeface="Familjen Grotesk" pitchFamily="2" charset="0"/>
              </a:defRPr>
            </a:lvl1pPr>
          </a:lstStyle>
          <a:p>
            <a:pPr lvl="0"/>
            <a:r>
              <a:rPr lang="en-GB"/>
              <a:t>[Type header here]</a:t>
            </a:r>
            <a:endParaRPr lang="en-US"/>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3" name="Text Placeholder 3">
            <a:extLst>
              <a:ext uri="{FF2B5EF4-FFF2-40B4-BE49-F238E27FC236}">
                <a16:creationId xmlns:a16="http://schemas.microsoft.com/office/drawing/2014/main" id="{9FF81D89-4F08-86FA-9843-6444E5DA20D4}"/>
              </a:ext>
            </a:extLst>
          </p:cNvPr>
          <p:cNvSpPr>
            <a:spLocks noGrp="1"/>
          </p:cNvSpPr>
          <p:nvPr>
            <p:ph type="body" sz="quarter" idx="33" hasCustomPrompt="1"/>
          </p:nvPr>
        </p:nvSpPr>
        <p:spPr>
          <a:xfrm>
            <a:off x="6095999"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233549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2 layout 1">
    <p:bg>
      <p:bgRef idx="1001">
        <a:schemeClr val="bg2"/>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27179" y="-228494"/>
            <a:ext cx="12433242" cy="7485317"/>
          </a:xfrm>
          <a:prstGeom prst="rect">
            <a:avLst/>
          </a:prstGeom>
        </p:spPr>
      </p:pic>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2019063"/>
            <a:ext cx="5372664" cy="4314502"/>
          </a:xfrm>
          <a:custGeom>
            <a:avLst/>
            <a:gdLst>
              <a:gd name="connsiteX0" fmla="*/ 0 w 7772693"/>
              <a:gd name="connsiteY0" fmla="*/ 0 h 6241838"/>
              <a:gd name="connsiteX1" fmla="*/ 4666585 w 7772693"/>
              <a:gd name="connsiteY1" fmla="*/ 0 h 6241838"/>
              <a:gd name="connsiteX2" fmla="*/ 4666585 w 7772693"/>
              <a:gd name="connsiteY2" fmla="*/ 3607 h 6241838"/>
              <a:gd name="connsiteX3" fmla="*/ 7772693 w 7772693"/>
              <a:gd name="connsiteY3" fmla="*/ 3121946 h 6241838"/>
              <a:gd name="connsiteX4" fmla="*/ 4666585 w 7772693"/>
              <a:gd name="connsiteY4" fmla="*/ 6240286 h 6241838"/>
              <a:gd name="connsiteX5" fmla="*/ 4666585 w 7772693"/>
              <a:gd name="connsiteY5" fmla="*/ 6241838 h 6241838"/>
              <a:gd name="connsiteX6" fmla="*/ 0 w 7772693"/>
              <a:gd name="connsiteY6" fmla="*/ 6241838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0" y="0"/>
                </a:moveTo>
                <a:lnTo>
                  <a:pt x="4666585" y="0"/>
                </a:lnTo>
                <a:lnTo>
                  <a:pt x="4666585" y="3607"/>
                </a:lnTo>
                <a:cubicBezTo>
                  <a:pt x="6383094" y="9646"/>
                  <a:pt x="7772693" y="1403435"/>
                  <a:pt x="7772693" y="3121946"/>
                </a:cubicBezTo>
                <a:cubicBezTo>
                  <a:pt x="7772693" y="4840457"/>
                  <a:pt x="6383052" y="6234248"/>
                  <a:pt x="4666585" y="6240286"/>
                </a:cubicBezTo>
                <a:lnTo>
                  <a:pt x="4666585" y="6241838"/>
                </a:lnTo>
                <a:lnTo>
                  <a:pt x="0" y="6241838"/>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856571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2 layout 2">
    <p:bg>
      <p:bgRef idx="1001">
        <a:schemeClr val="bg2"/>
      </p:bgRef>
    </p:bg>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55E57333-49EF-3366-04A5-6B44C978EC66}"/>
              </a:ext>
            </a:extLst>
          </p:cNvPr>
          <p:cNvSpPr>
            <a:spLocks noGrp="1"/>
          </p:cNvSpPr>
          <p:nvPr>
            <p:ph type="body" sz="quarter" idx="32" hasCustomPrompt="1"/>
          </p:nvPr>
        </p:nvSpPr>
        <p:spPr>
          <a:xfrm>
            <a:off x="600638" y="24854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24" name="Text Placeholder 3">
            <a:extLst>
              <a:ext uri="{FF2B5EF4-FFF2-40B4-BE49-F238E27FC236}">
                <a16:creationId xmlns:a16="http://schemas.microsoft.com/office/drawing/2014/main" id="{B4A2F73C-8587-944E-6F84-E40475D96E37}"/>
              </a:ext>
            </a:extLst>
          </p:cNvPr>
          <p:cNvSpPr>
            <a:spLocks noGrp="1"/>
          </p:cNvSpPr>
          <p:nvPr>
            <p:ph type="body" sz="quarter" idx="33" hasCustomPrompt="1"/>
          </p:nvPr>
        </p:nvSpPr>
        <p:spPr>
          <a:xfrm>
            <a:off x="600637"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25" name="Text Placeholder 3">
            <a:extLst>
              <a:ext uri="{FF2B5EF4-FFF2-40B4-BE49-F238E27FC236}">
                <a16:creationId xmlns:a16="http://schemas.microsoft.com/office/drawing/2014/main" id="{218FA2F8-FAD8-586C-A76C-14C47B76683E}"/>
              </a:ext>
            </a:extLst>
          </p:cNvPr>
          <p:cNvSpPr>
            <a:spLocks noGrp="1"/>
          </p:cNvSpPr>
          <p:nvPr>
            <p:ph type="body" sz="quarter" idx="34" hasCustomPrompt="1"/>
          </p:nvPr>
        </p:nvSpPr>
        <p:spPr>
          <a:xfrm>
            <a:off x="600637"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33" name="Picture Placeholder 14">
            <a:extLst>
              <a:ext uri="{FF2B5EF4-FFF2-40B4-BE49-F238E27FC236}">
                <a16:creationId xmlns:a16="http://schemas.microsoft.com/office/drawing/2014/main" id="{6B97B645-F264-783D-7134-1050D1207601}"/>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34" name="Picture Placeholder 14">
            <a:extLst>
              <a:ext uri="{FF2B5EF4-FFF2-40B4-BE49-F238E27FC236}">
                <a16:creationId xmlns:a16="http://schemas.microsoft.com/office/drawing/2014/main" id="{EFFE1ED9-C28D-846F-26C2-874676117CDB}"/>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35" name="Text Placeholder 3">
            <a:extLst>
              <a:ext uri="{FF2B5EF4-FFF2-40B4-BE49-F238E27FC236}">
                <a16:creationId xmlns:a16="http://schemas.microsoft.com/office/drawing/2014/main" id="{E98DAE87-51A4-2ABC-BB4A-66718A21A5FE}"/>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6" name="Picture Placeholder 14">
            <a:extLst>
              <a:ext uri="{FF2B5EF4-FFF2-40B4-BE49-F238E27FC236}">
                <a16:creationId xmlns:a16="http://schemas.microsoft.com/office/drawing/2014/main" id="{D33A66B6-BCA9-760E-3894-3A9FC02B8DBA}"/>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37" name="Text Placeholder 3">
            <a:extLst>
              <a:ext uri="{FF2B5EF4-FFF2-40B4-BE49-F238E27FC236}">
                <a16:creationId xmlns:a16="http://schemas.microsoft.com/office/drawing/2014/main" id="{A5D4EB85-B009-C52F-1A43-F3E9507AF10B}"/>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8" name="Text Placeholder 3">
            <a:extLst>
              <a:ext uri="{FF2B5EF4-FFF2-40B4-BE49-F238E27FC236}">
                <a16:creationId xmlns:a16="http://schemas.microsoft.com/office/drawing/2014/main" id="{1D37CAEE-150A-F8E7-3E43-613A7299109D}"/>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39" name="Picture Placeholder 14">
            <a:extLst>
              <a:ext uri="{FF2B5EF4-FFF2-40B4-BE49-F238E27FC236}">
                <a16:creationId xmlns:a16="http://schemas.microsoft.com/office/drawing/2014/main" id="{8FC4BFE3-B6C6-1477-844C-7F2C8CFC5D12}"/>
              </a:ext>
            </a:extLst>
          </p:cNvPr>
          <p:cNvSpPr>
            <a:spLocks noGrp="1"/>
          </p:cNvSpPr>
          <p:nvPr>
            <p:ph type="pic" sz="quarter" idx="35" hasCustomPrompt="1"/>
          </p:nvPr>
        </p:nvSpPr>
        <p:spPr>
          <a:xfrm>
            <a:off x="600637" y="3514725"/>
            <a:ext cx="533400" cy="509588"/>
          </a:xfrm>
        </p:spPr>
        <p:txBody>
          <a:bodyPr>
            <a:noAutofit/>
          </a:bodyPr>
          <a:lstStyle>
            <a:lvl1pPr marL="0" indent="0">
              <a:buNone/>
              <a:defRPr sz="1400"/>
            </a:lvl1pPr>
          </a:lstStyle>
          <a:p>
            <a:r>
              <a:rPr lang="en-GB"/>
              <a:t>icon</a:t>
            </a:r>
          </a:p>
        </p:txBody>
      </p:sp>
      <p:sp>
        <p:nvSpPr>
          <p:cNvPr id="40" name="Picture Placeholder 14">
            <a:extLst>
              <a:ext uri="{FF2B5EF4-FFF2-40B4-BE49-F238E27FC236}">
                <a16:creationId xmlns:a16="http://schemas.microsoft.com/office/drawing/2014/main" id="{D95C99AC-D5A1-037E-AA48-0D5E18264CA3}"/>
              </a:ext>
            </a:extLst>
          </p:cNvPr>
          <p:cNvSpPr>
            <a:spLocks noGrp="1"/>
          </p:cNvSpPr>
          <p:nvPr>
            <p:ph type="pic" sz="quarter" idx="36" hasCustomPrompt="1"/>
          </p:nvPr>
        </p:nvSpPr>
        <p:spPr>
          <a:xfrm>
            <a:off x="600637" y="4543425"/>
            <a:ext cx="533400" cy="509588"/>
          </a:xfrm>
        </p:spPr>
        <p:txBody>
          <a:bodyPr>
            <a:noAutofit/>
          </a:bodyPr>
          <a:lstStyle>
            <a:lvl1pPr marL="0" indent="0">
              <a:buNone/>
              <a:defRPr sz="1400"/>
            </a:lvl1pPr>
          </a:lstStyle>
          <a:p>
            <a:r>
              <a:rPr lang="en-GB"/>
              <a:t>icon</a:t>
            </a:r>
          </a:p>
        </p:txBody>
      </p:sp>
      <p:sp>
        <p:nvSpPr>
          <p:cNvPr id="41" name="Text Placeholder 3">
            <a:extLst>
              <a:ext uri="{FF2B5EF4-FFF2-40B4-BE49-F238E27FC236}">
                <a16:creationId xmlns:a16="http://schemas.microsoft.com/office/drawing/2014/main" id="{4A36E5CD-A1D4-E544-816E-A2839B7B707F}"/>
              </a:ext>
            </a:extLst>
          </p:cNvPr>
          <p:cNvSpPr>
            <a:spLocks noGrp="1"/>
          </p:cNvSpPr>
          <p:nvPr>
            <p:ph type="body" sz="quarter" idx="37"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2" name="Picture Placeholder 14">
            <a:extLst>
              <a:ext uri="{FF2B5EF4-FFF2-40B4-BE49-F238E27FC236}">
                <a16:creationId xmlns:a16="http://schemas.microsoft.com/office/drawing/2014/main" id="{A46C1DB4-8897-DD89-928C-C29BF5D41366}"/>
              </a:ext>
            </a:extLst>
          </p:cNvPr>
          <p:cNvSpPr>
            <a:spLocks noGrp="1"/>
          </p:cNvSpPr>
          <p:nvPr>
            <p:ph type="pic" sz="quarter" idx="38" hasCustomPrompt="1"/>
          </p:nvPr>
        </p:nvSpPr>
        <p:spPr>
          <a:xfrm>
            <a:off x="600637" y="5572125"/>
            <a:ext cx="533400" cy="442837"/>
          </a:xfrm>
        </p:spPr>
        <p:txBody>
          <a:bodyPr>
            <a:noAutofit/>
          </a:bodyPr>
          <a:lstStyle>
            <a:lvl1pPr marL="0" indent="0">
              <a:buNone/>
              <a:defRPr sz="1400"/>
            </a:lvl1pPr>
          </a:lstStyle>
          <a:p>
            <a:r>
              <a:rPr lang="en-GB"/>
              <a:t>icon</a:t>
            </a:r>
          </a:p>
        </p:txBody>
      </p:sp>
      <p:sp>
        <p:nvSpPr>
          <p:cNvPr id="43" name="Text Placeholder 3">
            <a:extLst>
              <a:ext uri="{FF2B5EF4-FFF2-40B4-BE49-F238E27FC236}">
                <a16:creationId xmlns:a16="http://schemas.microsoft.com/office/drawing/2014/main" id="{5098EF99-9782-3614-300A-8A8DEFDDCFC2}"/>
              </a:ext>
            </a:extLst>
          </p:cNvPr>
          <p:cNvSpPr>
            <a:spLocks noGrp="1"/>
          </p:cNvSpPr>
          <p:nvPr>
            <p:ph type="body" sz="quarter" idx="39"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4" name="Text Placeholder 3">
            <a:extLst>
              <a:ext uri="{FF2B5EF4-FFF2-40B4-BE49-F238E27FC236}">
                <a16:creationId xmlns:a16="http://schemas.microsoft.com/office/drawing/2014/main" id="{E9842ADE-D457-E44A-3B38-73AC4021D36D}"/>
              </a:ext>
            </a:extLst>
          </p:cNvPr>
          <p:cNvSpPr>
            <a:spLocks noGrp="1"/>
          </p:cNvSpPr>
          <p:nvPr>
            <p:ph type="body" sz="quarter" idx="40"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47" name="Text Placeholder 3">
            <a:extLst>
              <a:ext uri="{FF2B5EF4-FFF2-40B4-BE49-F238E27FC236}">
                <a16:creationId xmlns:a16="http://schemas.microsoft.com/office/drawing/2014/main" id="{563407CD-7758-3DFA-1AD4-849483707092}"/>
              </a:ext>
            </a:extLst>
          </p:cNvPr>
          <p:cNvSpPr>
            <a:spLocks noGrp="1"/>
          </p:cNvSpPr>
          <p:nvPr>
            <p:ph type="body" sz="quarter" idx="41" hasCustomPrompt="1"/>
          </p:nvPr>
        </p:nvSpPr>
        <p:spPr>
          <a:xfrm>
            <a:off x="6096000" y="2485465"/>
            <a:ext cx="4530161"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Tree>
    <p:extLst>
      <p:ext uri="{BB962C8B-B14F-4D97-AF65-F5344CB8AC3E}">
        <p14:creationId xmlns:p14="http://schemas.microsoft.com/office/powerpoint/2010/main" val="3585299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2 layout 3">
    <p:bg>
      <p:bgRef idx="1001">
        <a:schemeClr val="bg2"/>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Vitae </a:t>
            </a:r>
            <a:r>
              <a:rPr lang="en-GB" err="1"/>
              <a:t>aliquet</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Risus</a:t>
            </a:r>
            <a:r>
              <a:rPr lang="en-GB"/>
              <a:t> </a:t>
            </a:r>
            <a:r>
              <a:rPr lang="en-GB" err="1"/>
              <a:t>quis</a:t>
            </a:r>
            <a:r>
              <a:rPr lang="en-GB"/>
              <a:t> </a:t>
            </a:r>
            <a:r>
              <a:rPr lang="en-GB" err="1"/>
              <a:t>varius</a:t>
            </a:r>
            <a:r>
              <a:rPr lang="en-GB"/>
              <a:t> </a:t>
            </a:r>
            <a:r>
              <a:rPr lang="en-GB" err="1"/>
              <a:t>quam</a:t>
            </a:r>
            <a:r>
              <a:rPr lang="en-GB"/>
              <a:t> </a:t>
            </a:r>
            <a:r>
              <a:rPr lang="en-GB" err="1"/>
              <a:t>quisque</a:t>
            </a:r>
            <a:r>
              <a:rPr lang="en-GB"/>
              <a:t> id </a:t>
            </a:r>
            <a:r>
              <a:rPr lang="en-GB" err="1"/>
              <a:t>diam</a:t>
            </a:r>
            <a:r>
              <a:rPr lang="en-GB"/>
              <a:t> </a:t>
            </a:r>
            <a:r>
              <a:rPr lang="en-GB" err="1"/>
              <a:t>vel</a:t>
            </a:r>
            <a:r>
              <a:rPr lang="en-GB"/>
              <a:t> </a:t>
            </a:r>
            <a:r>
              <a:rPr lang="en-GB" err="1"/>
              <a:t>quam</a:t>
            </a:r>
            <a:r>
              <a:rPr lang="en-GB"/>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endParaRPr lang="en-US"/>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1052499"/>
            <a:ext cx="5372664" cy="5281066"/>
          </a:xfrm>
          <a:prstGeom prst="rect">
            <a:avLst/>
          </a:prstGeom>
        </p:spPr>
        <p:txBody>
          <a:bodyPr wrap="square">
            <a:noAutofit/>
          </a:bodyPr>
          <a:lstStyle/>
          <a:p>
            <a:r>
              <a:rPr lang="en-US"/>
              <a:t>Click icon to add picture</a:t>
            </a:r>
          </a:p>
        </p:txBody>
      </p:sp>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9602" y="750055"/>
            <a:ext cx="1004730" cy="604888"/>
          </a:xfrm>
          <a:prstGeom prst="rect">
            <a:avLst/>
          </a:prstGeom>
        </p:spPr>
      </p:pic>
    </p:spTree>
    <p:extLst>
      <p:ext uri="{BB962C8B-B14F-4D97-AF65-F5344CB8AC3E}">
        <p14:creationId xmlns:p14="http://schemas.microsoft.com/office/powerpoint/2010/main" val="25816341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3 layout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6763657" y="3340684"/>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6763657" y="4369384"/>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7486994"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6763657" y="5398084"/>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7486994"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7486994"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93635" y="5352112"/>
            <a:ext cx="1004730" cy="604888"/>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6763657"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6763657" y="1286767"/>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25" name="Picture Placeholder 14">
            <a:extLst>
              <a:ext uri="{FF2B5EF4-FFF2-40B4-BE49-F238E27FC236}">
                <a16:creationId xmlns:a16="http://schemas.microsoft.com/office/drawing/2014/main" id="{564A9452-19C0-3BD7-07CC-29E4D0D339B6}"/>
              </a:ext>
            </a:extLst>
          </p:cNvPr>
          <p:cNvSpPr>
            <a:spLocks noGrp="1"/>
          </p:cNvSpPr>
          <p:nvPr>
            <p:ph type="pic" sz="quarter" idx="32" hasCustomPrompt="1"/>
          </p:nvPr>
        </p:nvSpPr>
        <p:spPr>
          <a:xfrm>
            <a:off x="903271" y="3340684"/>
            <a:ext cx="533400" cy="509588"/>
          </a:xfrm>
        </p:spPr>
        <p:txBody>
          <a:bodyPr>
            <a:noAutofit/>
          </a:bodyPr>
          <a:lstStyle>
            <a:lvl1pPr marL="0" indent="0">
              <a:buNone/>
              <a:defRPr sz="1400"/>
            </a:lvl1pPr>
          </a:lstStyle>
          <a:p>
            <a:r>
              <a:rPr lang="en-GB"/>
              <a:t>icon</a:t>
            </a:r>
          </a:p>
        </p:txBody>
      </p:sp>
      <p:sp>
        <p:nvSpPr>
          <p:cNvPr id="26" name="Picture Placeholder 14">
            <a:extLst>
              <a:ext uri="{FF2B5EF4-FFF2-40B4-BE49-F238E27FC236}">
                <a16:creationId xmlns:a16="http://schemas.microsoft.com/office/drawing/2014/main" id="{1EBA0E18-E497-7B76-ED7A-62345FCB9D53}"/>
              </a:ext>
            </a:extLst>
          </p:cNvPr>
          <p:cNvSpPr>
            <a:spLocks noGrp="1"/>
          </p:cNvSpPr>
          <p:nvPr>
            <p:ph type="pic" sz="quarter" idx="33" hasCustomPrompt="1"/>
          </p:nvPr>
        </p:nvSpPr>
        <p:spPr>
          <a:xfrm>
            <a:off x="903271" y="4369384"/>
            <a:ext cx="533400" cy="509588"/>
          </a:xfrm>
        </p:spPr>
        <p:txBody>
          <a:bodyPr>
            <a:noAutofit/>
          </a:bodyPr>
          <a:lstStyle>
            <a:lvl1pPr marL="0" indent="0">
              <a:buNone/>
              <a:defRPr sz="1400"/>
            </a:lvl1pPr>
          </a:lstStyle>
          <a:p>
            <a:r>
              <a:rPr lang="en-GB"/>
              <a:t>icon</a:t>
            </a:r>
          </a:p>
        </p:txBody>
      </p:sp>
      <p:sp>
        <p:nvSpPr>
          <p:cNvPr id="27" name="Text Placeholder 3">
            <a:extLst>
              <a:ext uri="{FF2B5EF4-FFF2-40B4-BE49-F238E27FC236}">
                <a16:creationId xmlns:a16="http://schemas.microsoft.com/office/drawing/2014/main" id="{CF5E0C29-4FDD-6EFC-18C9-43C842BBB86B}"/>
              </a:ext>
            </a:extLst>
          </p:cNvPr>
          <p:cNvSpPr>
            <a:spLocks noGrp="1"/>
          </p:cNvSpPr>
          <p:nvPr>
            <p:ph type="body" sz="quarter" idx="34" hasCustomPrompt="1"/>
          </p:nvPr>
        </p:nvSpPr>
        <p:spPr>
          <a:xfrm>
            <a:off x="1626608"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8" name="Picture Placeholder 14">
            <a:extLst>
              <a:ext uri="{FF2B5EF4-FFF2-40B4-BE49-F238E27FC236}">
                <a16:creationId xmlns:a16="http://schemas.microsoft.com/office/drawing/2014/main" id="{1E67BA67-5762-71BC-090B-0B93243F97AD}"/>
              </a:ext>
            </a:extLst>
          </p:cNvPr>
          <p:cNvSpPr>
            <a:spLocks noGrp="1"/>
          </p:cNvSpPr>
          <p:nvPr>
            <p:ph type="pic" sz="quarter" idx="35" hasCustomPrompt="1"/>
          </p:nvPr>
        </p:nvSpPr>
        <p:spPr>
          <a:xfrm>
            <a:off x="903271" y="5398084"/>
            <a:ext cx="533400" cy="442837"/>
          </a:xfrm>
        </p:spPr>
        <p:txBody>
          <a:bodyPr>
            <a:noAutofit/>
          </a:bodyPr>
          <a:lstStyle>
            <a:lvl1pPr marL="0" indent="0">
              <a:buNone/>
              <a:defRPr sz="1400"/>
            </a:lvl1pPr>
          </a:lstStyle>
          <a:p>
            <a:r>
              <a:rPr lang="en-GB"/>
              <a:t>icon</a:t>
            </a:r>
          </a:p>
        </p:txBody>
      </p:sp>
      <p:sp>
        <p:nvSpPr>
          <p:cNvPr id="29" name="Text Placeholder 3">
            <a:extLst>
              <a:ext uri="{FF2B5EF4-FFF2-40B4-BE49-F238E27FC236}">
                <a16:creationId xmlns:a16="http://schemas.microsoft.com/office/drawing/2014/main" id="{DDE390A6-FD7C-33EA-CAF8-01072198C4FA}"/>
              </a:ext>
            </a:extLst>
          </p:cNvPr>
          <p:cNvSpPr>
            <a:spLocks noGrp="1"/>
          </p:cNvSpPr>
          <p:nvPr>
            <p:ph type="body" sz="quarter" idx="36" hasCustomPrompt="1"/>
          </p:nvPr>
        </p:nvSpPr>
        <p:spPr>
          <a:xfrm>
            <a:off x="1626608"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30" name="Text Placeholder 3">
            <a:extLst>
              <a:ext uri="{FF2B5EF4-FFF2-40B4-BE49-F238E27FC236}">
                <a16:creationId xmlns:a16="http://schemas.microsoft.com/office/drawing/2014/main" id="{4F2E08F5-41F2-3071-8732-B6CDA76551A0}"/>
              </a:ext>
            </a:extLst>
          </p:cNvPr>
          <p:cNvSpPr>
            <a:spLocks noGrp="1"/>
          </p:cNvSpPr>
          <p:nvPr>
            <p:ph type="body" sz="quarter" idx="37" hasCustomPrompt="1"/>
          </p:nvPr>
        </p:nvSpPr>
        <p:spPr>
          <a:xfrm>
            <a:off x="1626608"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Tree>
    <p:extLst>
      <p:ext uri="{BB962C8B-B14F-4D97-AF65-F5344CB8AC3E}">
        <p14:creationId xmlns:p14="http://schemas.microsoft.com/office/powerpoint/2010/main" val="1859323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3 layout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734735" y="3340684"/>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734735" y="4369384"/>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1458072"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734735" y="5398084"/>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1458072"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1458072"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172" y="5967767"/>
            <a:ext cx="637024" cy="383514"/>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734735"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734735" y="1208611"/>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6" name="Text Placeholder 3">
            <a:extLst>
              <a:ext uri="{FF2B5EF4-FFF2-40B4-BE49-F238E27FC236}">
                <a16:creationId xmlns:a16="http://schemas.microsoft.com/office/drawing/2014/main" id="{E009416C-BBCF-8AD3-2A7B-211DAB1DF6A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Ac </a:t>
            </a:r>
            <a:r>
              <a:rPr lang="en-GB" err="1"/>
              <a:t>orci</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Sed</a:t>
            </a:r>
            <a:r>
              <a:rPr lang="en-GB"/>
              <a:t> </a:t>
            </a:r>
            <a:r>
              <a:rPr lang="en-GB" err="1"/>
              <a:t>euismod</a:t>
            </a:r>
            <a:r>
              <a:rPr lang="en-GB"/>
              <a:t> nisi porta lorem </a:t>
            </a:r>
            <a:r>
              <a:rPr lang="en-GB" err="1"/>
              <a:t>mollis</a:t>
            </a:r>
            <a:r>
              <a:rPr lang="en-GB"/>
              <a:t>. </a:t>
            </a:r>
            <a:r>
              <a:rPr lang="en-GB" err="1"/>
              <a:t>Nisl</a:t>
            </a:r>
            <a:r>
              <a:rPr lang="en-GB"/>
              <a:t> </a:t>
            </a:r>
            <a:r>
              <a:rPr lang="en-GB" err="1"/>
              <a:t>suscipit</a:t>
            </a:r>
            <a:r>
              <a:rPr lang="en-GB"/>
              <a:t> </a:t>
            </a:r>
            <a:r>
              <a:rPr lang="en-GB" err="1"/>
              <a:t>adipiscing</a:t>
            </a:r>
            <a:r>
              <a:rPr lang="en-GB"/>
              <a:t> </a:t>
            </a:r>
            <a:r>
              <a:rPr lang="en-GB" err="1"/>
              <a:t>bibendum</a:t>
            </a:r>
            <a:r>
              <a:rPr lang="en-GB"/>
              <a:t> </a:t>
            </a:r>
            <a:r>
              <a:rPr lang="en-GB" err="1"/>
              <a:t>est</a:t>
            </a:r>
            <a:r>
              <a:rPr lang="en-GB"/>
              <a:t> </a:t>
            </a:r>
            <a:r>
              <a:rPr lang="en-GB" err="1"/>
              <a:t>ultricies</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Enim</a:t>
            </a:r>
            <a:r>
              <a:rPr lang="en-GB"/>
              <a:t> </a:t>
            </a:r>
            <a:r>
              <a:rPr lang="en-GB" err="1"/>
              <a:t>praesent</a:t>
            </a:r>
            <a:r>
              <a:rPr lang="en-GB"/>
              <a:t> </a:t>
            </a:r>
            <a:r>
              <a:rPr lang="en-GB" err="1"/>
              <a:t>elementum</a:t>
            </a:r>
            <a:r>
              <a:rPr lang="en-GB"/>
              <a:t> </a:t>
            </a:r>
            <a:r>
              <a:rPr lang="en-GB" err="1"/>
              <a:t>facilisis</a:t>
            </a:r>
            <a:r>
              <a:rPr lang="en-GB"/>
              <a:t> </a:t>
            </a:r>
            <a:r>
              <a:rPr lang="en-GB" err="1"/>
              <a:t>leo</a:t>
            </a:r>
            <a:r>
              <a:rPr lang="en-GB"/>
              <a:t> </a:t>
            </a:r>
            <a:r>
              <a:rPr lang="en-GB" err="1"/>
              <a:t>vel</a:t>
            </a:r>
            <a:r>
              <a:rPr lang="en-GB"/>
              <a:t> </a:t>
            </a:r>
            <a:r>
              <a:rPr lang="en-GB" err="1"/>
              <a:t>fringilla</a:t>
            </a:r>
            <a:r>
              <a:rPr lang="en-GB"/>
              <a:t> est. Tellus </a:t>
            </a:r>
            <a:r>
              <a:rPr lang="en-GB" err="1"/>
              <a:t>mauris</a:t>
            </a:r>
            <a:r>
              <a:rPr lang="en-GB"/>
              <a:t> a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a:t>
            </a:r>
            <a:r>
              <a:rPr lang="en-GB" err="1"/>
              <a:t>sem</a:t>
            </a:r>
            <a:r>
              <a:rPr lang="en-GB"/>
              <a:t> </a:t>
            </a:r>
            <a:r>
              <a:rPr lang="en-GB" err="1"/>
              <a:t>viverra</a:t>
            </a:r>
            <a:r>
              <a:rPr lang="en-GB"/>
              <a:t>. </a:t>
            </a:r>
            <a:r>
              <a:rPr lang="en-GB" err="1"/>
              <a:t>Elementum</a:t>
            </a:r>
            <a:r>
              <a:rPr lang="en-GB"/>
              <a:t> nisi </a:t>
            </a:r>
            <a:r>
              <a:rPr lang="en-GB" err="1"/>
              <a:t>quis</a:t>
            </a:r>
            <a:r>
              <a:rPr lang="en-GB"/>
              <a:t> </a:t>
            </a:r>
            <a:r>
              <a:rPr lang="en-GB" err="1"/>
              <a:t>eleifend</a:t>
            </a:r>
            <a:r>
              <a:rPr lang="en-GB"/>
              <a:t> </a:t>
            </a:r>
            <a:r>
              <a:rPr lang="en-GB" err="1"/>
              <a:t>quam</a:t>
            </a:r>
            <a:r>
              <a:rPr lang="en-GB"/>
              <a:t>. Mi </a:t>
            </a:r>
            <a:r>
              <a:rPr lang="en-GB" err="1"/>
              <a:t>proin</a:t>
            </a:r>
            <a:r>
              <a:rPr lang="en-GB"/>
              <a:t> </a:t>
            </a:r>
            <a:r>
              <a:rPr lang="en-GB" err="1"/>
              <a:t>sed</a:t>
            </a:r>
            <a:r>
              <a:rPr lang="en-GB"/>
              <a:t> libero </a:t>
            </a:r>
            <a:r>
              <a:rPr lang="en-GB" err="1"/>
              <a:t>enim</a:t>
            </a:r>
            <a:r>
              <a:rPr lang="en-GB"/>
              <a:t> </a:t>
            </a:r>
            <a:r>
              <a:rPr lang="en-GB" err="1"/>
              <a:t>sed</a:t>
            </a:r>
            <a:r>
              <a:rPr lang="en-GB"/>
              <a:t> </a:t>
            </a:r>
            <a:r>
              <a:rPr lang="en-GB" err="1"/>
              <a:t>faucibus</a:t>
            </a:r>
            <a:r>
              <a:rPr lang="en-GB"/>
              <a:t> </a:t>
            </a:r>
            <a:r>
              <a:rPr lang="en-GB" err="1"/>
              <a:t>turpis</a:t>
            </a:r>
            <a:r>
              <a:rPr lang="en-GB"/>
              <a:t> in </a:t>
            </a:r>
            <a:r>
              <a:rPr lang="en-GB" err="1"/>
              <a:t>eu</a:t>
            </a:r>
            <a:r>
              <a:rPr lang="en-GB"/>
              <a:t>. </a:t>
            </a:r>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Molestie</a:t>
            </a:r>
            <a:r>
              <a:rPr lang="en-GB"/>
              <a:t> </a:t>
            </a:r>
            <a:r>
              <a:rPr lang="en-GB" err="1"/>
              <a:t>nunc</a:t>
            </a:r>
            <a:r>
              <a:rPr lang="en-GB"/>
              <a:t> non </a:t>
            </a:r>
            <a:r>
              <a:rPr lang="en-GB" err="1"/>
              <a:t>blandit</a:t>
            </a:r>
            <a:r>
              <a:rPr lang="en-GB"/>
              <a:t> </a:t>
            </a:r>
            <a:r>
              <a:rPr lang="en-GB" err="1"/>
              <a:t>massa</a:t>
            </a:r>
            <a:r>
              <a:rPr lang="en-GB"/>
              <a:t> </a:t>
            </a:r>
            <a:r>
              <a:rPr lang="en-GB" err="1"/>
              <a:t>enim</a:t>
            </a:r>
            <a:r>
              <a:rPr lang="en-GB"/>
              <a:t> </a:t>
            </a:r>
            <a:r>
              <a:rPr lang="en-GB" err="1"/>
              <a:t>nec</a:t>
            </a:r>
            <a:r>
              <a:rPr lang="en-GB"/>
              <a:t> dui </a:t>
            </a:r>
            <a:r>
              <a:rPr lang="en-GB" err="1"/>
              <a:t>nunc</a:t>
            </a:r>
            <a:r>
              <a:rPr lang="en-GB"/>
              <a:t>.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sem. </a:t>
            </a:r>
            <a:r>
              <a:rPr lang="en-GB" err="1"/>
              <a:t>Viverra</a:t>
            </a:r>
            <a:r>
              <a:rPr lang="en-GB"/>
              <a:t> </a:t>
            </a:r>
            <a:r>
              <a:rPr lang="en-GB" err="1"/>
              <a:t>orci</a:t>
            </a:r>
            <a:r>
              <a:rPr lang="en-GB"/>
              <a:t> </a:t>
            </a:r>
            <a:r>
              <a:rPr lang="en-GB" err="1"/>
              <a:t>sagittis</a:t>
            </a:r>
            <a:r>
              <a:rPr lang="en-GB"/>
              <a:t> </a:t>
            </a:r>
            <a:r>
              <a:rPr lang="en-GB" err="1"/>
              <a:t>eu</a:t>
            </a:r>
            <a:r>
              <a:rPr lang="en-GB"/>
              <a:t> </a:t>
            </a:r>
            <a:r>
              <a:rPr lang="en-GB" err="1"/>
              <a:t>volutpat</a:t>
            </a:r>
            <a:r>
              <a:rPr lang="en-GB"/>
              <a:t> </a:t>
            </a:r>
            <a:r>
              <a:rPr lang="en-GB" err="1"/>
              <a:t>odio</a:t>
            </a:r>
            <a:r>
              <a:rPr lang="en-GB"/>
              <a:t>. Purus non </a:t>
            </a:r>
            <a:r>
              <a:rPr lang="en-GB" err="1"/>
              <a:t>enim</a:t>
            </a:r>
            <a:r>
              <a:rPr lang="en-GB"/>
              <a:t> </a:t>
            </a:r>
            <a:r>
              <a:rPr lang="en-GB" err="1"/>
              <a:t>praesent</a:t>
            </a:r>
            <a:r>
              <a:rPr lang="en-GB"/>
              <a:t> </a:t>
            </a:r>
            <a:r>
              <a:rPr lang="en-GB" err="1"/>
              <a:t>elementum</a:t>
            </a:r>
            <a:r>
              <a:rPr lang="en-GB"/>
              <a:t>.</a:t>
            </a:r>
          </a:p>
          <a:p>
            <a:pPr lvl="0"/>
            <a:endParaRPr lang="en-GB"/>
          </a:p>
          <a:p>
            <a:pPr lvl="0"/>
            <a:r>
              <a:rPr lang="en-GB"/>
              <a:t>At </a:t>
            </a:r>
            <a:r>
              <a:rPr lang="en-GB" err="1"/>
              <a:t>lectus</a:t>
            </a:r>
            <a:r>
              <a:rPr lang="en-GB"/>
              <a:t> </a:t>
            </a:r>
            <a:r>
              <a:rPr lang="en-GB" err="1"/>
              <a:t>urna</a:t>
            </a:r>
            <a:r>
              <a:rPr lang="en-GB"/>
              <a:t> </a:t>
            </a:r>
            <a:r>
              <a:rPr lang="en-GB" err="1"/>
              <a:t>duis</a:t>
            </a:r>
            <a:r>
              <a:rPr lang="en-GB"/>
              <a:t> convallis </a:t>
            </a:r>
            <a:r>
              <a:rPr lang="en-GB" err="1"/>
              <a:t>convallis</a:t>
            </a:r>
            <a:r>
              <a:rPr lang="en-GB"/>
              <a:t>. Nunc </a:t>
            </a:r>
            <a:r>
              <a:rPr lang="en-GB" err="1"/>
              <a:t>sed</a:t>
            </a:r>
            <a:r>
              <a:rPr lang="en-GB"/>
              <a:t> </a:t>
            </a:r>
            <a:r>
              <a:rPr lang="en-GB" err="1"/>
              <a:t>augue</a:t>
            </a:r>
            <a:r>
              <a:rPr lang="en-GB"/>
              <a:t> </a:t>
            </a:r>
            <a:r>
              <a:rPr lang="en-GB" err="1"/>
              <a:t>lacus</a:t>
            </a:r>
            <a:r>
              <a:rPr lang="en-GB"/>
              <a:t> </a:t>
            </a:r>
            <a:r>
              <a:rPr lang="en-GB" err="1"/>
              <a:t>viverra</a:t>
            </a:r>
            <a:r>
              <a:rPr lang="en-GB"/>
              <a:t> vitae </a:t>
            </a:r>
            <a:r>
              <a:rPr lang="en-GB" err="1"/>
              <a:t>congue</a:t>
            </a:r>
            <a:r>
              <a:rPr lang="en-GB"/>
              <a:t> </a:t>
            </a:r>
            <a:r>
              <a:rPr lang="en-GB" err="1"/>
              <a:t>eu</a:t>
            </a:r>
            <a:r>
              <a:rPr lang="en-GB"/>
              <a:t> </a:t>
            </a:r>
            <a:r>
              <a:rPr lang="en-GB" err="1"/>
              <a:t>consequat</a:t>
            </a:r>
            <a:r>
              <a:rPr lang="en-GB"/>
              <a:t>. Fermentum </a:t>
            </a:r>
            <a:r>
              <a:rPr lang="en-GB" err="1"/>
              <a:t>leo</a:t>
            </a:r>
            <a:r>
              <a:rPr lang="en-GB"/>
              <a:t> </a:t>
            </a:r>
            <a:r>
              <a:rPr lang="en-GB" err="1"/>
              <a:t>vel</a:t>
            </a:r>
            <a:r>
              <a:rPr lang="en-GB"/>
              <a:t> </a:t>
            </a:r>
            <a:r>
              <a:rPr lang="en-GB" err="1"/>
              <a:t>orci</a:t>
            </a:r>
            <a:r>
              <a:rPr lang="en-GB"/>
              <a:t> porta non pulvinar </a:t>
            </a:r>
            <a:r>
              <a:rPr lang="en-GB" err="1"/>
              <a:t>neque</a:t>
            </a:r>
            <a:r>
              <a:rPr lang="en-GB"/>
              <a:t> </a:t>
            </a:r>
            <a:r>
              <a:rPr lang="en-GB" err="1"/>
              <a:t>laoreet</a:t>
            </a:r>
            <a:r>
              <a:rPr lang="en-GB"/>
              <a:t>. Nisi </a:t>
            </a:r>
            <a:r>
              <a:rPr lang="en-GB" err="1"/>
              <a:t>quis</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Ac </a:t>
            </a:r>
            <a:r>
              <a:rPr lang="en-GB" err="1"/>
              <a:t>tincidunt</a:t>
            </a:r>
            <a:r>
              <a:rPr lang="en-GB"/>
              <a:t> vitae semper </a:t>
            </a:r>
            <a:r>
              <a:rPr lang="en-GB" err="1"/>
              <a:t>quis</a:t>
            </a:r>
            <a:r>
              <a:rPr lang="en-GB"/>
              <a:t> </a:t>
            </a:r>
            <a:r>
              <a:rPr lang="en-GB" err="1"/>
              <a:t>lectus</a:t>
            </a:r>
            <a:r>
              <a:rPr lang="en-GB"/>
              <a:t> </a:t>
            </a:r>
            <a:r>
              <a:rPr lang="en-GB" err="1"/>
              <a:t>nulla</a:t>
            </a:r>
            <a:r>
              <a:rPr lang="en-GB"/>
              <a:t> at. At </a:t>
            </a:r>
            <a:r>
              <a:rPr lang="en-GB" err="1"/>
              <a:t>elementum</a:t>
            </a:r>
            <a:r>
              <a:rPr lang="en-GB"/>
              <a:t> </a:t>
            </a:r>
            <a:r>
              <a:rPr lang="en-GB" err="1"/>
              <a:t>eu</a:t>
            </a:r>
            <a:r>
              <a:rPr lang="en-GB"/>
              <a:t> </a:t>
            </a:r>
            <a:r>
              <a:rPr lang="en-GB" err="1"/>
              <a:t>facilisis</a:t>
            </a:r>
            <a:r>
              <a:rPr lang="en-GB"/>
              <a:t> </a:t>
            </a:r>
            <a:r>
              <a:rPr lang="en-GB" err="1"/>
              <a:t>sed</a:t>
            </a:r>
            <a:r>
              <a:rPr lang="en-GB"/>
              <a:t> </a:t>
            </a:r>
            <a:r>
              <a:rPr lang="en-GB" err="1"/>
              <a:t>odio</a:t>
            </a:r>
            <a:r>
              <a:rPr lang="en-GB"/>
              <a:t> </a:t>
            </a:r>
            <a:r>
              <a:rPr lang="en-GB" err="1"/>
              <a:t>morbi</a:t>
            </a:r>
            <a:r>
              <a:rPr lang="en-GB"/>
              <a:t> </a:t>
            </a:r>
            <a:r>
              <a:rPr lang="en-GB" err="1"/>
              <a:t>quis</a:t>
            </a:r>
            <a:r>
              <a:rPr lang="en-GB"/>
              <a:t> </a:t>
            </a:r>
            <a:r>
              <a:rPr lang="en-GB" err="1"/>
              <a:t>commodo</a:t>
            </a:r>
            <a:r>
              <a:rPr lang="en-GB"/>
              <a:t> </a:t>
            </a:r>
            <a:r>
              <a:rPr lang="en-GB" err="1"/>
              <a:t>odio</a:t>
            </a:r>
            <a:r>
              <a:rPr lang="en-GB"/>
              <a:t>. </a:t>
            </a:r>
            <a:r>
              <a:rPr lang="en-GB" err="1"/>
              <a:t>Posuere</a:t>
            </a:r>
            <a:r>
              <a:rPr lang="en-GB"/>
              <a:t> </a:t>
            </a:r>
            <a:r>
              <a:rPr lang="en-GB" err="1"/>
              <a:t>sollicitudin</a:t>
            </a:r>
            <a:r>
              <a:rPr lang="en-GB"/>
              <a:t> </a:t>
            </a:r>
            <a:r>
              <a:rPr lang="en-GB" err="1"/>
              <a:t>aliquam</a:t>
            </a:r>
            <a:r>
              <a:rPr lang="en-GB"/>
              <a:t> </a:t>
            </a:r>
            <a:r>
              <a:rPr lang="en-GB" err="1"/>
              <a:t>ultrices</a:t>
            </a:r>
            <a:r>
              <a:rPr lang="en-GB"/>
              <a:t> </a:t>
            </a:r>
            <a:r>
              <a:rPr lang="en-GB" err="1"/>
              <a:t>sagittis</a:t>
            </a:r>
            <a:r>
              <a:rPr lang="en-GB"/>
              <a:t> </a:t>
            </a:r>
            <a:r>
              <a:rPr lang="en-GB" err="1"/>
              <a:t>orci</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eu</a:t>
            </a:r>
            <a:r>
              <a:rPr lang="en-GB"/>
              <a:t>. Purus </a:t>
            </a:r>
            <a:r>
              <a:rPr lang="en-GB" err="1"/>
              <a:t>viverra</a:t>
            </a:r>
            <a:r>
              <a:rPr lang="en-GB"/>
              <a:t> </a:t>
            </a:r>
            <a:r>
              <a:rPr lang="en-GB" err="1"/>
              <a:t>accumsan</a:t>
            </a:r>
            <a:r>
              <a:rPr lang="en-GB"/>
              <a:t> in </a:t>
            </a:r>
            <a:r>
              <a:rPr lang="en-GB" err="1"/>
              <a:t>nisl</a:t>
            </a:r>
            <a:r>
              <a:rPr lang="en-GB"/>
              <a:t> nisi </a:t>
            </a:r>
            <a:r>
              <a:rPr lang="en-GB" err="1"/>
              <a:t>scelerisque</a:t>
            </a:r>
            <a:r>
              <a:rPr lang="en-GB"/>
              <a:t> </a:t>
            </a:r>
            <a:r>
              <a:rPr lang="en-GB" err="1"/>
              <a:t>eu</a:t>
            </a:r>
            <a:r>
              <a:rPr lang="en-GB"/>
              <a:t> </a:t>
            </a:r>
            <a:r>
              <a:rPr lang="en-GB" err="1"/>
              <a:t>ultrices</a:t>
            </a:r>
            <a:r>
              <a:rPr lang="en-GB"/>
              <a:t> vitae. A </a:t>
            </a:r>
            <a:r>
              <a:rPr lang="en-GB" err="1"/>
              <a:t>condimentum</a:t>
            </a:r>
            <a:r>
              <a:rPr lang="en-GB"/>
              <a:t> vitae </a:t>
            </a:r>
            <a:r>
              <a:rPr lang="en-GB" err="1"/>
              <a:t>sapien</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a:t>
            </a:r>
            <a:r>
              <a:rPr lang="en-GB" err="1"/>
              <a:t>Arcu</a:t>
            </a:r>
            <a:r>
              <a:rPr lang="en-GB"/>
              <a:t> vitae </a:t>
            </a:r>
            <a:r>
              <a:rPr lang="en-GB" err="1"/>
              <a:t>elementum</a:t>
            </a:r>
            <a:r>
              <a:rPr lang="en-GB"/>
              <a:t> </a:t>
            </a:r>
            <a:r>
              <a:rPr lang="en-GB" err="1"/>
              <a:t>curabitur</a:t>
            </a:r>
            <a:r>
              <a:rPr lang="en-GB"/>
              <a:t> vitae </a:t>
            </a:r>
            <a:r>
              <a:rPr lang="en-GB" err="1"/>
              <a:t>nunc</a:t>
            </a:r>
            <a:r>
              <a:rPr lang="en-GB"/>
              <a:t> </a:t>
            </a:r>
            <a:r>
              <a:rPr lang="en-GB" err="1"/>
              <a:t>sed</a:t>
            </a:r>
            <a:r>
              <a:rPr lang="en-GB"/>
              <a:t> </a:t>
            </a:r>
            <a:r>
              <a:rPr lang="en-GB" err="1"/>
              <a:t>velit</a:t>
            </a:r>
            <a:r>
              <a:rPr lang="en-GB"/>
              <a:t> </a:t>
            </a:r>
            <a:r>
              <a:rPr lang="en-GB" err="1"/>
              <a:t>dignissim</a:t>
            </a:r>
            <a:r>
              <a:rPr lang="en-GB"/>
              <a:t>.</a:t>
            </a:r>
          </a:p>
        </p:txBody>
      </p:sp>
    </p:spTree>
    <p:extLst>
      <p:ext uri="{BB962C8B-B14F-4D97-AF65-F5344CB8AC3E}">
        <p14:creationId xmlns:p14="http://schemas.microsoft.com/office/powerpoint/2010/main" val="16953865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3 layout 3">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8D954E2-378A-0D5E-F438-C71187044CD7}"/>
              </a:ext>
            </a:extLst>
          </p:cNvPr>
          <p:cNvSpPr/>
          <p:nvPr/>
        </p:nvSpPr>
        <p:spPr>
          <a:xfrm>
            <a:off x="0" y="1"/>
            <a:ext cx="12175836" cy="6858001"/>
          </a:xfrm>
          <a:custGeom>
            <a:avLst/>
            <a:gdLst>
              <a:gd name="connsiteX0" fmla="*/ 0 w 12175836"/>
              <a:gd name="connsiteY0" fmla="*/ 1847676 h 6858001"/>
              <a:gd name="connsiteX1" fmla="*/ 2111161 w 12175836"/>
              <a:gd name="connsiteY1" fmla="*/ 6858001 h 6858001"/>
              <a:gd name="connsiteX2" fmla="*/ 0 w 12175836"/>
              <a:gd name="connsiteY2" fmla="*/ 6858001 h 6858001"/>
              <a:gd name="connsiteX3" fmla="*/ 6022276 w 12175836"/>
              <a:gd name="connsiteY3" fmla="*/ 0 h 6858001"/>
              <a:gd name="connsiteX4" fmla="*/ 12175836 w 12175836"/>
              <a:gd name="connsiteY4" fmla="*/ 0 h 6858001"/>
              <a:gd name="connsiteX5" fmla="*/ 12175836 w 12175836"/>
              <a:gd name="connsiteY5" fmla="*/ 6858001 h 6858001"/>
              <a:gd name="connsiteX6" fmla="*/ 6022276 w 12175836"/>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5836" h="6858001">
                <a:moveTo>
                  <a:pt x="0" y="1847676"/>
                </a:moveTo>
                <a:lnTo>
                  <a:pt x="2111161" y="6858001"/>
                </a:lnTo>
                <a:lnTo>
                  <a:pt x="0" y="6858001"/>
                </a:lnTo>
                <a:close/>
                <a:moveTo>
                  <a:pt x="6022276" y="0"/>
                </a:moveTo>
                <a:lnTo>
                  <a:pt x="12175836" y="0"/>
                </a:lnTo>
                <a:lnTo>
                  <a:pt x="12175836" y="6858001"/>
                </a:lnTo>
                <a:lnTo>
                  <a:pt x="6022276" y="6858001"/>
                </a:lnTo>
                <a:close/>
              </a:path>
            </a:pathLst>
          </a:custGeom>
          <a:solidFill>
            <a:schemeClr val="accent2"/>
          </a:solidFill>
          <a:ln w="428819" cap="flat">
            <a:noFill/>
            <a:prstDash val="solid"/>
            <a:miter/>
          </a:ln>
        </p:spPr>
        <p:txBody>
          <a:bodyPr rtlCol="0" anchor="ctr"/>
          <a:lstStyle/>
          <a:p>
            <a:endParaRPr lang="en-GB">
              <a:latin typeface="Familjen Grotesk" pitchFamily="2" charset="0"/>
            </a:endParaRPr>
          </a:p>
        </p:txBody>
      </p:sp>
      <p:pic>
        <p:nvPicPr>
          <p:cNvPr id="22" name="Graphic 21">
            <a:extLst>
              <a:ext uri="{FF2B5EF4-FFF2-40B4-BE49-F238E27FC236}">
                <a16:creationId xmlns:a16="http://schemas.microsoft.com/office/drawing/2014/main" id="{B07C41DC-D4E3-5A92-DD69-6D6D0D1DC0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223" y="5967767"/>
            <a:ext cx="637024" cy="383514"/>
          </a:xfrm>
          <a:prstGeom prst="rect">
            <a:avLst/>
          </a:prstGeom>
        </p:spPr>
      </p:pic>
      <p:sp>
        <p:nvSpPr>
          <p:cNvPr id="23" name="Text Placeholder 3">
            <a:extLst>
              <a:ext uri="{FF2B5EF4-FFF2-40B4-BE49-F238E27FC236}">
                <a16:creationId xmlns:a16="http://schemas.microsoft.com/office/drawing/2014/main" id="{ACFD9080-92D8-0468-0271-C6806D73EF8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Ac </a:t>
            </a:r>
            <a:r>
              <a:rPr lang="en-GB" err="1"/>
              <a:t>orci</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Sed</a:t>
            </a:r>
            <a:r>
              <a:rPr lang="en-GB"/>
              <a:t> </a:t>
            </a:r>
            <a:r>
              <a:rPr lang="en-GB" err="1"/>
              <a:t>euismod</a:t>
            </a:r>
            <a:r>
              <a:rPr lang="en-GB"/>
              <a:t> nisi porta lorem </a:t>
            </a:r>
            <a:r>
              <a:rPr lang="en-GB" err="1"/>
              <a:t>mollis</a:t>
            </a:r>
            <a:r>
              <a:rPr lang="en-GB"/>
              <a:t>. </a:t>
            </a:r>
            <a:r>
              <a:rPr lang="en-GB" err="1"/>
              <a:t>Nisl</a:t>
            </a:r>
            <a:r>
              <a:rPr lang="en-GB"/>
              <a:t> </a:t>
            </a:r>
            <a:r>
              <a:rPr lang="en-GB" err="1"/>
              <a:t>suscipit</a:t>
            </a:r>
            <a:r>
              <a:rPr lang="en-GB"/>
              <a:t> </a:t>
            </a:r>
            <a:r>
              <a:rPr lang="en-GB" err="1"/>
              <a:t>adipiscing</a:t>
            </a:r>
            <a:r>
              <a:rPr lang="en-GB"/>
              <a:t> </a:t>
            </a:r>
            <a:r>
              <a:rPr lang="en-GB" err="1"/>
              <a:t>bibendum</a:t>
            </a:r>
            <a:r>
              <a:rPr lang="en-GB"/>
              <a:t> </a:t>
            </a:r>
            <a:r>
              <a:rPr lang="en-GB" err="1"/>
              <a:t>est</a:t>
            </a:r>
            <a:r>
              <a:rPr lang="en-GB"/>
              <a:t> </a:t>
            </a:r>
            <a:r>
              <a:rPr lang="en-GB" err="1"/>
              <a:t>ultricies</a:t>
            </a:r>
            <a:r>
              <a:rPr lang="en-GB"/>
              <a:t>. </a:t>
            </a:r>
            <a:r>
              <a:rPr lang="en-GB" err="1"/>
              <a:t>Phasellus</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Enim</a:t>
            </a:r>
            <a:r>
              <a:rPr lang="en-GB"/>
              <a:t> </a:t>
            </a:r>
            <a:r>
              <a:rPr lang="en-GB" err="1"/>
              <a:t>praesent</a:t>
            </a:r>
            <a:r>
              <a:rPr lang="en-GB"/>
              <a:t> </a:t>
            </a:r>
            <a:r>
              <a:rPr lang="en-GB" err="1"/>
              <a:t>elementum</a:t>
            </a:r>
            <a:r>
              <a:rPr lang="en-GB"/>
              <a:t> </a:t>
            </a:r>
            <a:r>
              <a:rPr lang="en-GB" err="1"/>
              <a:t>facilisis</a:t>
            </a:r>
            <a:r>
              <a:rPr lang="en-GB"/>
              <a:t> </a:t>
            </a:r>
            <a:r>
              <a:rPr lang="en-GB" err="1"/>
              <a:t>leo</a:t>
            </a:r>
            <a:r>
              <a:rPr lang="en-GB"/>
              <a:t> </a:t>
            </a:r>
            <a:r>
              <a:rPr lang="en-GB" err="1"/>
              <a:t>vel</a:t>
            </a:r>
            <a:r>
              <a:rPr lang="en-GB"/>
              <a:t> </a:t>
            </a:r>
            <a:r>
              <a:rPr lang="en-GB" err="1"/>
              <a:t>fringilla</a:t>
            </a:r>
            <a:r>
              <a:rPr lang="en-GB"/>
              <a:t> est. Tellus </a:t>
            </a:r>
            <a:r>
              <a:rPr lang="en-GB" err="1"/>
              <a:t>mauris</a:t>
            </a:r>
            <a:r>
              <a:rPr lang="en-GB"/>
              <a:t> a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a:t>
            </a:r>
            <a:r>
              <a:rPr lang="en-GB" err="1"/>
              <a:t>sem</a:t>
            </a:r>
            <a:r>
              <a:rPr lang="en-GB"/>
              <a:t> </a:t>
            </a:r>
            <a:r>
              <a:rPr lang="en-GB" err="1"/>
              <a:t>viverra</a:t>
            </a:r>
            <a:r>
              <a:rPr lang="en-GB"/>
              <a:t>. </a:t>
            </a:r>
            <a:r>
              <a:rPr lang="en-GB" err="1"/>
              <a:t>Elementum</a:t>
            </a:r>
            <a:r>
              <a:rPr lang="en-GB"/>
              <a:t> nisi </a:t>
            </a:r>
            <a:r>
              <a:rPr lang="en-GB" err="1"/>
              <a:t>quis</a:t>
            </a:r>
            <a:r>
              <a:rPr lang="en-GB"/>
              <a:t> </a:t>
            </a:r>
            <a:r>
              <a:rPr lang="en-GB" err="1"/>
              <a:t>eleifend</a:t>
            </a:r>
            <a:r>
              <a:rPr lang="en-GB"/>
              <a:t> </a:t>
            </a:r>
            <a:r>
              <a:rPr lang="en-GB" err="1"/>
              <a:t>quam</a:t>
            </a:r>
            <a:r>
              <a:rPr lang="en-GB"/>
              <a:t>. Mi </a:t>
            </a:r>
            <a:r>
              <a:rPr lang="en-GB" err="1"/>
              <a:t>proin</a:t>
            </a:r>
            <a:r>
              <a:rPr lang="en-GB"/>
              <a:t> </a:t>
            </a:r>
            <a:r>
              <a:rPr lang="en-GB" err="1"/>
              <a:t>sed</a:t>
            </a:r>
            <a:r>
              <a:rPr lang="en-GB"/>
              <a:t> libero </a:t>
            </a:r>
            <a:r>
              <a:rPr lang="en-GB" err="1"/>
              <a:t>enim</a:t>
            </a:r>
            <a:r>
              <a:rPr lang="en-GB"/>
              <a:t> </a:t>
            </a:r>
            <a:r>
              <a:rPr lang="en-GB" err="1"/>
              <a:t>sed</a:t>
            </a:r>
            <a:r>
              <a:rPr lang="en-GB"/>
              <a:t> </a:t>
            </a:r>
            <a:r>
              <a:rPr lang="en-GB" err="1"/>
              <a:t>faucibus</a:t>
            </a:r>
            <a:r>
              <a:rPr lang="en-GB"/>
              <a:t> </a:t>
            </a:r>
            <a:r>
              <a:rPr lang="en-GB" err="1"/>
              <a:t>turpis</a:t>
            </a:r>
            <a:r>
              <a:rPr lang="en-GB"/>
              <a:t> in </a:t>
            </a:r>
            <a:r>
              <a:rPr lang="en-GB" err="1"/>
              <a:t>eu</a:t>
            </a:r>
            <a:r>
              <a:rPr lang="en-GB"/>
              <a:t>. </a:t>
            </a:r>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Molestie</a:t>
            </a:r>
            <a:r>
              <a:rPr lang="en-GB"/>
              <a:t> </a:t>
            </a:r>
            <a:r>
              <a:rPr lang="en-GB" err="1"/>
              <a:t>nunc</a:t>
            </a:r>
            <a:r>
              <a:rPr lang="en-GB"/>
              <a:t> non </a:t>
            </a:r>
            <a:r>
              <a:rPr lang="en-GB" err="1"/>
              <a:t>blandit</a:t>
            </a:r>
            <a:r>
              <a:rPr lang="en-GB"/>
              <a:t> </a:t>
            </a:r>
            <a:r>
              <a:rPr lang="en-GB" err="1"/>
              <a:t>massa</a:t>
            </a:r>
            <a:r>
              <a:rPr lang="en-GB"/>
              <a:t> </a:t>
            </a:r>
            <a:r>
              <a:rPr lang="en-GB" err="1"/>
              <a:t>enim</a:t>
            </a:r>
            <a:r>
              <a:rPr lang="en-GB"/>
              <a:t> </a:t>
            </a:r>
            <a:r>
              <a:rPr lang="en-GB" err="1"/>
              <a:t>nec</a:t>
            </a:r>
            <a:r>
              <a:rPr lang="en-GB"/>
              <a:t> dui </a:t>
            </a:r>
            <a:r>
              <a:rPr lang="en-GB" err="1"/>
              <a:t>nunc</a:t>
            </a:r>
            <a:r>
              <a:rPr lang="en-GB"/>
              <a:t>. </a:t>
            </a:r>
            <a:r>
              <a:rPr lang="en-GB" err="1"/>
              <a:t>Diam</a:t>
            </a:r>
            <a:r>
              <a:rPr lang="en-GB"/>
              <a:t> </a:t>
            </a:r>
            <a:r>
              <a:rPr lang="en-GB" err="1"/>
              <a:t>maecenas</a:t>
            </a:r>
            <a:r>
              <a:rPr lang="en-GB"/>
              <a:t> </a:t>
            </a:r>
            <a:r>
              <a:rPr lang="en-GB" err="1"/>
              <a:t>sed</a:t>
            </a:r>
            <a:r>
              <a:rPr lang="en-GB"/>
              <a:t> </a:t>
            </a:r>
            <a:r>
              <a:rPr lang="en-GB" err="1"/>
              <a:t>enim</a:t>
            </a:r>
            <a:r>
              <a:rPr lang="en-GB"/>
              <a:t> </a:t>
            </a:r>
            <a:r>
              <a:rPr lang="en-GB" err="1"/>
              <a:t>ut</a:t>
            </a:r>
            <a:r>
              <a:rPr lang="en-GB"/>
              <a:t> sem. </a:t>
            </a:r>
            <a:r>
              <a:rPr lang="en-GB" err="1"/>
              <a:t>Viverra</a:t>
            </a:r>
            <a:r>
              <a:rPr lang="en-GB"/>
              <a:t> </a:t>
            </a:r>
            <a:r>
              <a:rPr lang="en-GB" err="1"/>
              <a:t>orci</a:t>
            </a:r>
            <a:r>
              <a:rPr lang="en-GB"/>
              <a:t> </a:t>
            </a:r>
            <a:r>
              <a:rPr lang="en-GB" err="1"/>
              <a:t>sagittis</a:t>
            </a:r>
            <a:r>
              <a:rPr lang="en-GB"/>
              <a:t> </a:t>
            </a:r>
            <a:r>
              <a:rPr lang="en-GB" err="1"/>
              <a:t>eu</a:t>
            </a:r>
            <a:r>
              <a:rPr lang="en-GB"/>
              <a:t> </a:t>
            </a:r>
            <a:r>
              <a:rPr lang="en-GB" err="1"/>
              <a:t>volutpat</a:t>
            </a:r>
            <a:r>
              <a:rPr lang="en-GB"/>
              <a:t> </a:t>
            </a:r>
            <a:r>
              <a:rPr lang="en-GB" err="1"/>
              <a:t>odio</a:t>
            </a:r>
            <a:r>
              <a:rPr lang="en-GB"/>
              <a:t>. Purus non </a:t>
            </a:r>
            <a:r>
              <a:rPr lang="en-GB" err="1"/>
              <a:t>enim</a:t>
            </a:r>
            <a:r>
              <a:rPr lang="en-GB"/>
              <a:t> </a:t>
            </a:r>
            <a:r>
              <a:rPr lang="en-GB" err="1"/>
              <a:t>praesent</a:t>
            </a:r>
            <a:r>
              <a:rPr lang="en-GB"/>
              <a:t> </a:t>
            </a:r>
            <a:r>
              <a:rPr lang="en-GB" err="1"/>
              <a:t>elementum</a:t>
            </a:r>
            <a:r>
              <a:rPr lang="en-GB"/>
              <a:t>.</a:t>
            </a:r>
          </a:p>
          <a:p>
            <a:pPr lvl="0"/>
            <a:endParaRPr lang="en-GB"/>
          </a:p>
          <a:p>
            <a:pPr lvl="0"/>
            <a:r>
              <a:rPr lang="en-GB"/>
              <a:t>At </a:t>
            </a:r>
            <a:r>
              <a:rPr lang="en-GB" err="1"/>
              <a:t>lectus</a:t>
            </a:r>
            <a:r>
              <a:rPr lang="en-GB"/>
              <a:t> </a:t>
            </a:r>
            <a:r>
              <a:rPr lang="en-GB" err="1"/>
              <a:t>urna</a:t>
            </a:r>
            <a:r>
              <a:rPr lang="en-GB"/>
              <a:t> </a:t>
            </a:r>
            <a:r>
              <a:rPr lang="en-GB" err="1"/>
              <a:t>duis</a:t>
            </a:r>
            <a:r>
              <a:rPr lang="en-GB"/>
              <a:t> convallis </a:t>
            </a:r>
            <a:r>
              <a:rPr lang="en-GB" err="1"/>
              <a:t>convallis</a:t>
            </a:r>
            <a:r>
              <a:rPr lang="en-GB"/>
              <a:t>. Nunc </a:t>
            </a:r>
            <a:r>
              <a:rPr lang="en-GB" err="1"/>
              <a:t>sed</a:t>
            </a:r>
            <a:r>
              <a:rPr lang="en-GB"/>
              <a:t> </a:t>
            </a:r>
            <a:r>
              <a:rPr lang="en-GB" err="1"/>
              <a:t>augue</a:t>
            </a:r>
            <a:r>
              <a:rPr lang="en-GB"/>
              <a:t> </a:t>
            </a:r>
            <a:r>
              <a:rPr lang="en-GB" err="1"/>
              <a:t>lacus</a:t>
            </a:r>
            <a:r>
              <a:rPr lang="en-GB"/>
              <a:t> </a:t>
            </a:r>
            <a:r>
              <a:rPr lang="en-GB" err="1"/>
              <a:t>viverra</a:t>
            </a:r>
            <a:r>
              <a:rPr lang="en-GB"/>
              <a:t> vitae </a:t>
            </a:r>
            <a:r>
              <a:rPr lang="en-GB" err="1"/>
              <a:t>congue</a:t>
            </a:r>
            <a:r>
              <a:rPr lang="en-GB"/>
              <a:t> </a:t>
            </a:r>
            <a:r>
              <a:rPr lang="en-GB" err="1"/>
              <a:t>eu</a:t>
            </a:r>
            <a:r>
              <a:rPr lang="en-GB"/>
              <a:t> </a:t>
            </a:r>
            <a:r>
              <a:rPr lang="en-GB" err="1"/>
              <a:t>consequat</a:t>
            </a:r>
            <a:r>
              <a:rPr lang="en-GB"/>
              <a:t>. Fermentum </a:t>
            </a:r>
            <a:r>
              <a:rPr lang="en-GB" err="1"/>
              <a:t>leo</a:t>
            </a:r>
            <a:r>
              <a:rPr lang="en-GB"/>
              <a:t> </a:t>
            </a:r>
            <a:r>
              <a:rPr lang="en-GB" err="1"/>
              <a:t>vel</a:t>
            </a:r>
            <a:r>
              <a:rPr lang="en-GB"/>
              <a:t> </a:t>
            </a:r>
            <a:r>
              <a:rPr lang="en-GB" err="1"/>
              <a:t>orci</a:t>
            </a:r>
            <a:r>
              <a:rPr lang="en-GB"/>
              <a:t> porta non pulvinar </a:t>
            </a:r>
            <a:r>
              <a:rPr lang="en-GB" err="1"/>
              <a:t>neque</a:t>
            </a:r>
            <a:r>
              <a:rPr lang="en-GB"/>
              <a:t> </a:t>
            </a:r>
            <a:r>
              <a:rPr lang="en-GB" err="1"/>
              <a:t>laoreet</a:t>
            </a:r>
            <a:r>
              <a:rPr lang="en-GB"/>
              <a:t>. Nisi </a:t>
            </a:r>
            <a:r>
              <a:rPr lang="en-GB" err="1"/>
              <a:t>quis</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Ac </a:t>
            </a:r>
            <a:r>
              <a:rPr lang="en-GB" err="1"/>
              <a:t>tincidunt</a:t>
            </a:r>
            <a:r>
              <a:rPr lang="en-GB"/>
              <a:t> vitae semper </a:t>
            </a:r>
            <a:r>
              <a:rPr lang="en-GB" err="1"/>
              <a:t>quis</a:t>
            </a:r>
            <a:r>
              <a:rPr lang="en-GB"/>
              <a:t> </a:t>
            </a:r>
            <a:r>
              <a:rPr lang="en-GB" err="1"/>
              <a:t>lectus</a:t>
            </a:r>
            <a:r>
              <a:rPr lang="en-GB"/>
              <a:t> </a:t>
            </a:r>
            <a:r>
              <a:rPr lang="en-GB" err="1"/>
              <a:t>nulla</a:t>
            </a:r>
            <a:r>
              <a:rPr lang="en-GB"/>
              <a:t> at. At </a:t>
            </a:r>
            <a:r>
              <a:rPr lang="en-GB" err="1"/>
              <a:t>elementum</a:t>
            </a:r>
            <a:r>
              <a:rPr lang="en-GB"/>
              <a:t> </a:t>
            </a:r>
            <a:r>
              <a:rPr lang="en-GB" err="1"/>
              <a:t>eu</a:t>
            </a:r>
            <a:r>
              <a:rPr lang="en-GB"/>
              <a:t> </a:t>
            </a:r>
            <a:r>
              <a:rPr lang="en-GB" err="1"/>
              <a:t>facilisis</a:t>
            </a:r>
            <a:r>
              <a:rPr lang="en-GB"/>
              <a:t> </a:t>
            </a:r>
            <a:r>
              <a:rPr lang="en-GB" err="1"/>
              <a:t>sed</a:t>
            </a:r>
            <a:r>
              <a:rPr lang="en-GB"/>
              <a:t> </a:t>
            </a:r>
            <a:r>
              <a:rPr lang="en-GB" err="1"/>
              <a:t>odio</a:t>
            </a:r>
            <a:r>
              <a:rPr lang="en-GB"/>
              <a:t> </a:t>
            </a:r>
            <a:r>
              <a:rPr lang="en-GB" err="1"/>
              <a:t>morbi</a:t>
            </a:r>
            <a:r>
              <a:rPr lang="en-GB"/>
              <a:t> </a:t>
            </a:r>
            <a:r>
              <a:rPr lang="en-GB" err="1"/>
              <a:t>quis</a:t>
            </a:r>
            <a:r>
              <a:rPr lang="en-GB"/>
              <a:t> </a:t>
            </a:r>
            <a:r>
              <a:rPr lang="en-GB" err="1"/>
              <a:t>commodo</a:t>
            </a:r>
            <a:r>
              <a:rPr lang="en-GB"/>
              <a:t> </a:t>
            </a:r>
            <a:r>
              <a:rPr lang="en-GB" err="1"/>
              <a:t>odio</a:t>
            </a:r>
            <a:r>
              <a:rPr lang="en-GB"/>
              <a:t>. </a:t>
            </a:r>
            <a:r>
              <a:rPr lang="en-GB" err="1"/>
              <a:t>Posuere</a:t>
            </a:r>
            <a:r>
              <a:rPr lang="en-GB"/>
              <a:t> </a:t>
            </a:r>
            <a:r>
              <a:rPr lang="en-GB" err="1"/>
              <a:t>sollicitudin</a:t>
            </a:r>
            <a:r>
              <a:rPr lang="en-GB"/>
              <a:t> </a:t>
            </a:r>
            <a:r>
              <a:rPr lang="en-GB" err="1"/>
              <a:t>aliquam</a:t>
            </a:r>
            <a:r>
              <a:rPr lang="en-GB"/>
              <a:t> </a:t>
            </a:r>
            <a:r>
              <a:rPr lang="en-GB" err="1"/>
              <a:t>ultrices</a:t>
            </a:r>
            <a:r>
              <a:rPr lang="en-GB"/>
              <a:t> </a:t>
            </a:r>
            <a:r>
              <a:rPr lang="en-GB" err="1"/>
              <a:t>sagittis</a:t>
            </a:r>
            <a:r>
              <a:rPr lang="en-GB"/>
              <a:t> </a:t>
            </a:r>
            <a:r>
              <a:rPr lang="en-GB" err="1"/>
              <a:t>orci</a:t>
            </a:r>
            <a:r>
              <a:rPr lang="en-GB"/>
              <a:t>. </a:t>
            </a:r>
            <a:r>
              <a:rPr lang="en-GB" err="1"/>
              <a:t>Egestas</a:t>
            </a:r>
            <a:r>
              <a:rPr lang="en-GB"/>
              <a:t> </a:t>
            </a:r>
            <a:r>
              <a:rPr lang="en-GB" err="1"/>
              <a:t>tellus</a:t>
            </a:r>
            <a:r>
              <a:rPr lang="en-GB"/>
              <a:t> </a:t>
            </a:r>
            <a:r>
              <a:rPr lang="en-GB" err="1"/>
              <a:t>rutrum</a:t>
            </a:r>
            <a:r>
              <a:rPr lang="en-GB"/>
              <a:t> </a:t>
            </a:r>
            <a:r>
              <a:rPr lang="en-GB" err="1"/>
              <a:t>tellus</a:t>
            </a:r>
            <a:r>
              <a:rPr lang="en-GB"/>
              <a:t> </a:t>
            </a:r>
            <a:r>
              <a:rPr lang="en-GB" err="1"/>
              <a:t>pellentesque</a:t>
            </a:r>
            <a:r>
              <a:rPr lang="en-GB"/>
              <a:t> </a:t>
            </a:r>
            <a:r>
              <a:rPr lang="en-GB" err="1"/>
              <a:t>eu</a:t>
            </a:r>
            <a:r>
              <a:rPr lang="en-GB"/>
              <a:t>. Purus </a:t>
            </a:r>
            <a:r>
              <a:rPr lang="en-GB" err="1"/>
              <a:t>viverra</a:t>
            </a:r>
            <a:r>
              <a:rPr lang="en-GB"/>
              <a:t> </a:t>
            </a:r>
            <a:r>
              <a:rPr lang="en-GB" err="1"/>
              <a:t>accumsan</a:t>
            </a:r>
            <a:r>
              <a:rPr lang="en-GB"/>
              <a:t> in </a:t>
            </a:r>
            <a:r>
              <a:rPr lang="en-GB" err="1"/>
              <a:t>nisl</a:t>
            </a:r>
            <a:r>
              <a:rPr lang="en-GB"/>
              <a:t> nisi </a:t>
            </a:r>
            <a:r>
              <a:rPr lang="en-GB" err="1"/>
              <a:t>scelerisque</a:t>
            </a:r>
            <a:r>
              <a:rPr lang="en-GB"/>
              <a:t> </a:t>
            </a:r>
            <a:r>
              <a:rPr lang="en-GB" err="1"/>
              <a:t>eu</a:t>
            </a:r>
            <a:r>
              <a:rPr lang="en-GB"/>
              <a:t> </a:t>
            </a:r>
            <a:r>
              <a:rPr lang="en-GB" err="1"/>
              <a:t>ultrices</a:t>
            </a:r>
            <a:r>
              <a:rPr lang="en-GB"/>
              <a:t> vitae. A </a:t>
            </a:r>
            <a:r>
              <a:rPr lang="en-GB" err="1"/>
              <a:t>condimentum</a:t>
            </a:r>
            <a:r>
              <a:rPr lang="en-GB"/>
              <a:t> vitae </a:t>
            </a:r>
            <a:r>
              <a:rPr lang="en-GB" err="1"/>
              <a:t>sapien</a:t>
            </a:r>
            <a:r>
              <a:rPr lang="en-GB"/>
              <a:t> </a:t>
            </a:r>
            <a:r>
              <a:rPr lang="en-GB" err="1"/>
              <a:t>pellentesque</a:t>
            </a:r>
            <a:r>
              <a:rPr lang="en-GB"/>
              <a:t> habitant </a:t>
            </a:r>
            <a:r>
              <a:rPr lang="en-GB" err="1"/>
              <a:t>morbi</a:t>
            </a:r>
            <a:r>
              <a:rPr lang="en-GB"/>
              <a:t> </a:t>
            </a:r>
            <a:r>
              <a:rPr lang="en-GB" err="1"/>
              <a:t>tristique</a:t>
            </a:r>
            <a:r>
              <a:rPr lang="en-GB"/>
              <a:t> </a:t>
            </a:r>
            <a:r>
              <a:rPr lang="en-GB" err="1"/>
              <a:t>senectus</a:t>
            </a:r>
            <a:r>
              <a:rPr lang="en-GB"/>
              <a:t>. </a:t>
            </a:r>
            <a:r>
              <a:rPr lang="en-GB" err="1"/>
              <a:t>Arcu</a:t>
            </a:r>
            <a:r>
              <a:rPr lang="en-GB"/>
              <a:t> vitae </a:t>
            </a:r>
            <a:r>
              <a:rPr lang="en-GB" err="1"/>
              <a:t>elementum</a:t>
            </a:r>
            <a:r>
              <a:rPr lang="en-GB"/>
              <a:t> </a:t>
            </a:r>
            <a:r>
              <a:rPr lang="en-GB" err="1"/>
              <a:t>curabitur</a:t>
            </a:r>
            <a:r>
              <a:rPr lang="en-GB"/>
              <a:t> vitae </a:t>
            </a:r>
            <a:r>
              <a:rPr lang="en-GB" err="1"/>
              <a:t>nunc</a:t>
            </a:r>
            <a:r>
              <a:rPr lang="en-GB"/>
              <a:t> </a:t>
            </a:r>
            <a:r>
              <a:rPr lang="en-GB" err="1"/>
              <a:t>sed</a:t>
            </a:r>
            <a:r>
              <a:rPr lang="en-GB"/>
              <a:t> </a:t>
            </a:r>
            <a:r>
              <a:rPr lang="en-GB" err="1"/>
              <a:t>velit</a:t>
            </a:r>
            <a:r>
              <a:rPr lang="en-GB"/>
              <a:t> </a:t>
            </a:r>
            <a:r>
              <a:rPr lang="en-GB" err="1"/>
              <a:t>dignissim</a:t>
            </a:r>
            <a:r>
              <a:rPr lang="en-GB"/>
              <a:t>.</a:t>
            </a:r>
          </a:p>
        </p:txBody>
      </p:sp>
      <p:sp>
        <p:nvSpPr>
          <p:cNvPr id="24" name="Text Placeholder 3">
            <a:extLst>
              <a:ext uri="{FF2B5EF4-FFF2-40B4-BE49-F238E27FC236}">
                <a16:creationId xmlns:a16="http://schemas.microsoft.com/office/drawing/2014/main" id="{F3BB999A-CB46-9861-2F54-03808DC10BAD}"/>
              </a:ext>
            </a:extLst>
          </p:cNvPr>
          <p:cNvSpPr>
            <a:spLocks noGrp="1"/>
          </p:cNvSpPr>
          <p:nvPr>
            <p:ph type="body" sz="quarter" idx="23" hasCustomPrompt="1"/>
          </p:nvPr>
        </p:nvSpPr>
        <p:spPr>
          <a:xfrm>
            <a:off x="734734" y="960172"/>
            <a:ext cx="4662765" cy="418922"/>
          </a:xfrm>
        </p:spPr>
        <p:txBody>
          <a:bodyPr>
            <a:noAutofit/>
          </a:bodyPr>
          <a:lstStyle>
            <a:lvl1pPr marL="0" indent="0">
              <a:buNone/>
              <a:defRPr sz="2000" b="1" i="0">
                <a:solidFill>
                  <a:schemeClr val="tx2"/>
                </a:solidFill>
                <a:latin typeface="Familjen Grotesk" pitchFamily="2" charset="0"/>
              </a:defRPr>
            </a:lvl1pPr>
          </a:lstStyle>
          <a:p>
            <a:pPr lvl="0"/>
            <a:r>
              <a:rPr lang="en-GB"/>
              <a:t>[Insert page subtitle]</a:t>
            </a:r>
            <a:endParaRPr lang="en-US"/>
          </a:p>
        </p:txBody>
      </p:sp>
      <p:sp>
        <p:nvSpPr>
          <p:cNvPr id="25" name="Text Placeholder 3">
            <a:extLst>
              <a:ext uri="{FF2B5EF4-FFF2-40B4-BE49-F238E27FC236}">
                <a16:creationId xmlns:a16="http://schemas.microsoft.com/office/drawing/2014/main" id="{1A086401-9835-FD82-EFDE-0DD354B92E8E}"/>
              </a:ext>
            </a:extLst>
          </p:cNvPr>
          <p:cNvSpPr>
            <a:spLocks noGrp="1"/>
          </p:cNvSpPr>
          <p:nvPr>
            <p:ph type="body" sz="quarter" idx="24" hasCustomPrompt="1"/>
          </p:nvPr>
        </p:nvSpPr>
        <p:spPr>
          <a:xfrm>
            <a:off x="734734" y="1208611"/>
            <a:ext cx="4662765" cy="1280005"/>
          </a:xfrm>
        </p:spPr>
        <p:txBody>
          <a:bodyPr>
            <a:noAutofit/>
          </a:bodyPr>
          <a:lstStyle>
            <a:lvl1pPr marL="0" indent="0">
              <a:buNone/>
              <a:defRPr sz="4800" b="1" i="0">
                <a:solidFill>
                  <a:schemeClr val="tx1"/>
                </a:solidFill>
                <a:latin typeface="Familjen Grotesk" pitchFamily="2" charset="0"/>
              </a:defRPr>
            </a:lvl1pPr>
          </a:lstStyle>
          <a:p>
            <a:pPr lvl="0"/>
            <a:r>
              <a:rPr lang="en-GB"/>
              <a:t>[Insert page title here]</a:t>
            </a:r>
            <a:endParaRPr lang="en-US"/>
          </a:p>
        </p:txBody>
      </p:sp>
      <p:sp>
        <p:nvSpPr>
          <p:cNvPr id="26" name="Picture Placeholder 14">
            <a:extLst>
              <a:ext uri="{FF2B5EF4-FFF2-40B4-BE49-F238E27FC236}">
                <a16:creationId xmlns:a16="http://schemas.microsoft.com/office/drawing/2014/main" id="{9B312977-9B8C-DBEF-687D-7AEE082B0C0C}"/>
              </a:ext>
            </a:extLst>
          </p:cNvPr>
          <p:cNvSpPr>
            <a:spLocks noGrp="1"/>
          </p:cNvSpPr>
          <p:nvPr>
            <p:ph type="pic" sz="quarter" idx="26" hasCustomPrompt="1"/>
          </p:nvPr>
        </p:nvSpPr>
        <p:spPr>
          <a:xfrm>
            <a:off x="1088278" y="3340684"/>
            <a:ext cx="533400" cy="509588"/>
          </a:xfrm>
        </p:spPr>
        <p:txBody>
          <a:bodyPr>
            <a:noAutofit/>
          </a:bodyPr>
          <a:lstStyle>
            <a:lvl1pPr marL="0" indent="0">
              <a:buNone/>
              <a:defRPr sz="1400"/>
            </a:lvl1pPr>
          </a:lstStyle>
          <a:p>
            <a:r>
              <a:rPr lang="en-GB"/>
              <a:t>icon</a:t>
            </a:r>
          </a:p>
        </p:txBody>
      </p:sp>
      <p:sp>
        <p:nvSpPr>
          <p:cNvPr id="27" name="Picture Placeholder 14">
            <a:extLst>
              <a:ext uri="{FF2B5EF4-FFF2-40B4-BE49-F238E27FC236}">
                <a16:creationId xmlns:a16="http://schemas.microsoft.com/office/drawing/2014/main" id="{B252FD1A-FB6C-E4BF-FE6D-67DEE3E6F987}"/>
              </a:ext>
            </a:extLst>
          </p:cNvPr>
          <p:cNvSpPr>
            <a:spLocks noGrp="1"/>
          </p:cNvSpPr>
          <p:nvPr>
            <p:ph type="pic" sz="quarter" idx="27" hasCustomPrompt="1"/>
          </p:nvPr>
        </p:nvSpPr>
        <p:spPr>
          <a:xfrm>
            <a:off x="1545528" y="4369408"/>
            <a:ext cx="533400" cy="509588"/>
          </a:xfrm>
        </p:spPr>
        <p:txBody>
          <a:bodyPr>
            <a:noAutofit/>
          </a:bodyPr>
          <a:lstStyle>
            <a:lvl1pPr marL="0" indent="0">
              <a:buNone/>
              <a:defRPr sz="1400"/>
            </a:lvl1pPr>
          </a:lstStyle>
          <a:p>
            <a:r>
              <a:rPr lang="en-GB"/>
              <a:t>icon</a:t>
            </a:r>
          </a:p>
        </p:txBody>
      </p:sp>
      <p:sp>
        <p:nvSpPr>
          <p:cNvPr id="28" name="Text Placeholder 3">
            <a:extLst>
              <a:ext uri="{FF2B5EF4-FFF2-40B4-BE49-F238E27FC236}">
                <a16:creationId xmlns:a16="http://schemas.microsoft.com/office/drawing/2014/main" id="{1E9639A6-58A5-148C-AA19-FBC13392C8AB}"/>
              </a:ext>
            </a:extLst>
          </p:cNvPr>
          <p:cNvSpPr>
            <a:spLocks noGrp="1"/>
          </p:cNvSpPr>
          <p:nvPr>
            <p:ph type="body" sz="quarter" idx="28" hasCustomPrompt="1"/>
          </p:nvPr>
        </p:nvSpPr>
        <p:spPr>
          <a:xfrm>
            <a:off x="2660000" y="5397524"/>
            <a:ext cx="2737498"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9" name="Picture Placeholder 14">
            <a:extLst>
              <a:ext uri="{FF2B5EF4-FFF2-40B4-BE49-F238E27FC236}">
                <a16:creationId xmlns:a16="http://schemas.microsoft.com/office/drawing/2014/main" id="{CAEB5508-5FB2-BAAD-75A2-A7C07848BB1F}"/>
              </a:ext>
            </a:extLst>
          </p:cNvPr>
          <p:cNvSpPr>
            <a:spLocks noGrp="1"/>
          </p:cNvSpPr>
          <p:nvPr>
            <p:ph type="pic" sz="quarter" idx="29" hasCustomPrompt="1"/>
          </p:nvPr>
        </p:nvSpPr>
        <p:spPr>
          <a:xfrm>
            <a:off x="1936662" y="5398084"/>
            <a:ext cx="533400" cy="442837"/>
          </a:xfrm>
        </p:spPr>
        <p:txBody>
          <a:bodyPr>
            <a:noAutofit/>
          </a:bodyPr>
          <a:lstStyle>
            <a:lvl1pPr marL="0" indent="0">
              <a:buNone/>
              <a:defRPr sz="1400"/>
            </a:lvl1pPr>
          </a:lstStyle>
          <a:p>
            <a:r>
              <a:rPr lang="en-GB"/>
              <a:t>icon</a:t>
            </a:r>
          </a:p>
        </p:txBody>
      </p:sp>
      <p:sp>
        <p:nvSpPr>
          <p:cNvPr id="30" name="Text Placeholder 3">
            <a:extLst>
              <a:ext uri="{FF2B5EF4-FFF2-40B4-BE49-F238E27FC236}">
                <a16:creationId xmlns:a16="http://schemas.microsoft.com/office/drawing/2014/main" id="{6FECC5E7-47A8-4346-EDAF-433E292CEAF6}"/>
              </a:ext>
            </a:extLst>
          </p:cNvPr>
          <p:cNvSpPr>
            <a:spLocks noGrp="1"/>
          </p:cNvSpPr>
          <p:nvPr>
            <p:ph type="body" sz="quarter" idx="30" hasCustomPrompt="1"/>
          </p:nvPr>
        </p:nvSpPr>
        <p:spPr>
          <a:xfrm>
            <a:off x="1811615" y="3340124"/>
            <a:ext cx="358588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31" name="Text Placeholder 3">
            <a:extLst>
              <a:ext uri="{FF2B5EF4-FFF2-40B4-BE49-F238E27FC236}">
                <a16:creationId xmlns:a16="http://schemas.microsoft.com/office/drawing/2014/main" id="{5B90FD09-5392-B0E6-F766-9940A40ECDD4}"/>
              </a:ext>
            </a:extLst>
          </p:cNvPr>
          <p:cNvSpPr>
            <a:spLocks noGrp="1"/>
          </p:cNvSpPr>
          <p:nvPr>
            <p:ph type="body" sz="quarter" idx="31" hasCustomPrompt="1"/>
          </p:nvPr>
        </p:nvSpPr>
        <p:spPr>
          <a:xfrm>
            <a:off x="2268865" y="4368848"/>
            <a:ext cx="3128633"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Tree>
    <p:extLst>
      <p:ext uri="{BB962C8B-B14F-4D97-AF65-F5344CB8AC3E}">
        <p14:creationId xmlns:p14="http://schemas.microsoft.com/office/powerpoint/2010/main" val="31880691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layout 4">
    <p:bg>
      <p:bgRef idx="1001">
        <a:schemeClr val="bg1"/>
      </p:bgRef>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AEE4C03-A8E1-5067-68ED-CF286366E6CA}"/>
              </a:ext>
            </a:extLst>
          </p:cNvPr>
          <p:cNvSpPr/>
          <p:nvPr userDrawn="1"/>
        </p:nvSpPr>
        <p:spPr>
          <a:xfrm>
            <a:off x="0" y="0"/>
            <a:ext cx="7721722" cy="6858000"/>
          </a:xfrm>
          <a:custGeom>
            <a:avLst/>
            <a:gdLst>
              <a:gd name="connsiteX0" fmla="*/ 0 w 7721722"/>
              <a:gd name="connsiteY0" fmla="*/ 0 h 6858000"/>
              <a:gd name="connsiteX1" fmla="*/ 4292722 w 7721722"/>
              <a:gd name="connsiteY1" fmla="*/ 0 h 6858000"/>
              <a:gd name="connsiteX2" fmla="*/ 4298643 w 7721722"/>
              <a:gd name="connsiteY2" fmla="*/ 0 h 6858000"/>
              <a:gd name="connsiteX3" fmla="*/ 4298643 w 7721722"/>
              <a:gd name="connsiteY3" fmla="*/ 150 h 6858000"/>
              <a:gd name="connsiteX4" fmla="*/ 4469178 w 7721722"/>
              <a:gd name="connsiteY4" fmla="*/ 4462 h 6858000"/>
              <a:gd name="connsiteX5" fmla="*/ 7721722 w 7721722"/>
              <a:gd name="connsiteY5" fmla="*/ 3429000 h 6858000"/>
              <a:gd name="connsiteX6" fmla="*/ 4469178 w 7721722"/>
              <a:gd name="connsiteY6" fmla="*/ 6853538 h 6858000"/>
              <a:gd name="connsiteX7" fmla="*/ 4298643 w 7721722"/>
              <a:gd name="connsiteY7" fmla="*/ 6857851 h 6858000"/>
              <a:gd name="connsiteX8" fmla="*/ 4298643 w 7721722"/>
              <a:gd name="connsiteY8" fmla="*/ 6858000 h 6858000"/>
              <a:gd name="connsiteX9" fmla="*/ 4292722 w 7721722"/>
              <a:gd name="connsiteY9" fmla="*/ 6858000 h 6858000"/>
              <a:gd name="connsiteX10" fmla="*/ 0 w 7721722"/>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1722" h="6858000">
                <a:moveTo>
                  <a:pt x="0" y="0"/>
                </a:moveTo>
                <a:lnTo>
                  <a:pt x="4292722" y="0"/>
                </a:lnTo>
                <a:lnTo>
                  <a:pt x="4298643" y="0"/>
                </a:lnTo>
                <a:lnTo>
                  <a:pt x="4298643" y="150"/>
                </a:lnTo>
                <a:lnTo>
                  <a:pt x="4469178" y="4462"/>
                </a:lnTo>
                <a:cubicBezTo>
                  <a:pt x="6280958" y="96301"/>
                  <a:pt x="7721722" y="1594397"/>
                  <a:pt x="7721722" y="3429000"/>
                </a:cubicBezTo>
                <a:cubicBezTo>
                  <a:pt x="7721722" y="5263603"/>
                  <a:pt x="6280958" y="6761699"/>
                  <a:pt x="4469178" y="6853538"/>
                </a:cubicBezTo>
                <a:lnTo>
                  <a:pt x="4298643" y="6857851"/>
                </a:lnTo>
                <a:lnTo>
                  <a:pt x="4298643" y="6858000"/>
                </a:lnTo>
                <a:lnTo>
                  <a:pt x="4292722" y="6858000"/>
                </a:lnTo>
                <a:lnTo>
                  <a:pt x="0" y="6858000"/>
                </a:lnTo>
                <a:close/>
              </a:path>
            </a:pathLst>
          </a:cu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Familjen Grotesk" pitchFamily="2" charset="0"/>
            </a:endParaRPr>
          </a:p>
        </p:txBody>
      </p:sp>
      <p:sp>
        <p:nvSpPr>
          <p:cNvPr id="7" name="Text Placeholder 3">
            <a:extLst>
              <a:ext uri="{FF2B5EF4-FFF2-40B4-BE49-F238E27FC236}">
                <a16:creationId xmlns:a16="http://schemas.microsoft.com/office/drawing/2014/main" id="{CC57F993-A3BE-EC6D-E62E-726CA443217A}"/>
              </a:ext>
            </a:extLst>
          </p:cNvPr>
          <p:cNvSpPr>
            <a:spLocks noGrp="1"/>
          </p:cNvSpPr>
          <p:nvPr>
            <p:ph type="body" sz="quarter" idx="34" hasCustomPrompt="1"/>
          </p:nvPr>
        </p:nvSpPr>
        <p:spPr>
          <a:xfrm>
            <a:off x="600638" y="960172"/>
            <a:ext cx="4174562" cy="1280005"/>
          </a:xfrm>
        </p:spPr>
        <p:txBody>
          <a:bodyPr>
            <a:noAutofit/>
          </a:bodyPr>
          <a:lstStyle>
            <a:lvl1pPr marL="0" indent="0">
              <a:buNone/>
              <a:defRPr sz="4800" b="1" i="0">
                <a:solidFill>
                  <a:schemeClr val="tx1"/>
                </a:solidFill>
                <a:latin typeface="Familjen Grotesk" pitchFamily="2" charset="0"/>
              </a:defRPr>
            </a:lvl1pPr>
          </a:lstStyle>
          <a:p>
            <a:pPr lvl="0"/>
            <a:r>
              <a:rPr lang="en-GB"/>
              <a:t>[Type header here]</a:t>
            </a:r>
            <a:endParaRPr lang="en-US"/>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8248072" y="2835716"/>
            <a:ext cx="533400" cy="509588"/>
          </a:xfrm>
        </p:spPr>
        <p:txBody>
          <a:bodyPr>
            <a:noAutofit/>
          </a:bodyPr>
          <a:lstStyle>
            <a:lvl1pPr marL="0" indent="0">
              <a:buNone/>
              <a:defRPr sz="1400"/>
            </a:lvl1pPr>
          </a:lstStyle>
          <a:p>
            <a:r>
              <a:rPr lang="en-GB"/>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8248072" y="3864416"/>
            <a:ext cx="533400" cy="509588"/>
          </a:xfrm>
        </p:spPr>
        <p:txBody>
          <a:bodyPr>
            <a:noAutofit/>
          </a:bodyPr>
          <a:lstStyle>
            <a:lvl1pPr marL="0" indent="0">
              <a:buNone/>
              <a:defRPr sz="1400"/>
            </a:lvl1pPr>
          </a:lstStyle>
          <a:p>
            <a:r>
              <a:rPr lang="en-GB"/>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8971409" y="48925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8248072" y="4893116"/>
            <a:ext cx="533400" cy="442837"/>
          </a:xfrm>
        </p:spPr>
        <p:txBody>
          <a:bodyPr>
            <a:noAutofit/>
          </a:bodyPr>
          <a:lstStyle>
            <a:lvl1pPr marL="0" indent="0">
              <a:buNone/>
              <a:defRPr sz="1400"/>
            </a:lvl1pPr>
          </a:lstStyle>
          <a:p>
            <a:r>
              <a:rPr lang="en-GB"/>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8971409" y="28351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8971409" y="38638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a:t>
            </a:r>
            <a:endParaRPr lang="en-US"/>
          </a:p>
        </p:txBody>
      </p:sp>
      <p:sp>
        <p:nvSpPr>
          <p:cNvPr id="23" name="Text Placeholder 3">
            <a:extLst>
              <a:ext uri="{FF2B5EF4-FFF2-40B4-BE49-F238E27FC236}">
                <a16:creationId xmlns:a16="http://schemas.microsoft.com/office/drawing/2014/main" id="{00ED6319-A501-DA86-C21C-52F6941CF1DA}"/>
              </a:ext>
            </a:extLst>
          </p:cNvPr>
          <p:cNvSpPr>
            <a:spLocks noGrp="1"/>
          </p:cNvSpPr>
          <p:nvPr>
            <p:ph type="body" sz="quarter" idx="35" hasCustomPrompt="1"/>
          </p:nvPr>
        </p:nvSpPr>
        <p:spPr>
          <a:xfrm>
            <a:off x="8248073" y="1288451"/>
            <a:ext cx="3343292" cy="1280005"/>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Eget</a:t>
            </a:r>
            <a:r>
              <a:rPr lang="en-GB"/>
              <a:t> </a:t>
            </a:r>
            <a:r>
              <a:rPr lang="en-GB" err="1"/>
              <a:t>felis</a:t>
            </a:r>
            <a:r>
              <a:rPr lang="en-GB"/>
              <a:t> </a:t>
            </a:r>
            <a:r>
              <a:rPr lang="en-GB" err="1"/>
              <a:t>eget</a:t>
            </a:r>
            <a:r>
              <a:rPr lang="en-GB"/>
              <a:t> </a:t>
            </a:r>
            <a:r>
              <a:rPr lang="en-GB" err="1"/>
              <a:t>nunc</a:t>
            </a:r>
            <a:r>
              <a:rPr lang="en-GB"/>
              <a:t> </a:t>
            </a:r>
            <a:r>
              <a:rPr lang="en-GB" err="1"/>
              <a:t>lobortis</a:t>
            </a:r>
            <a:r>
              <a:rPr lang="en-GB"/>
              <a:t> </a:t>
            </a:r>
            <a:r>
              <a:rPr lang="en-GB" err="1"/>
              <a:t>mattis</a:t>
            </a:r>
            <a:r>
              <a:rPr lang="en-GB"/>
              <a:t> </a:t>
            </a:r>
            <a:r>
              <a:rPr lang="en-GB" err="1"/>
              <a:t>aliquam</a:t>
            </a:r>
            <a:r>
              <a:rPr lang="en-GB"/>
              <a:t> </a:t>
            </a:r>
            <a:r>
              <a:rPr lang="en-GB" err="1"/>
              <a:t>faucibus</a:t>
            </a:r>
            <a:r>
              <a:rPr lang="en-GB"/>
              <a:t>. </a:t>
            </a:r>
            <a:r>
              <a:rPr lang="en-GB" err="1"/>
              <a:t>Rutrum</a:t>
            </a:r>
            <a:r>
              <a:rPr lang="en-GB"/>
              <a:t> </a:t>
            </a:r>
            <a:r>
              <a:rPr lang="en-GB" err="1"/>
              <a:t>tellus</a:t>
            </a:r>
            <a:r>
              <a:rPr lang="en-GB"/>
              <a:t> </a:t>
            </a:r>
            <a:r>
              <a:rPr lang="en-GB" err="1"/>
              <a:t>pellentesque</a:t>
            </a:r>
            <a:r>
              <a:rPr lang="en-GB"/>
              <a:t> </a:t>
            </a:r>
            <a:r>
              <a:rPr lang="en-GB" err="1"/>
              <a:t>eu</a:t>
            </a:r>
            <a:r>
              <a:rPr lang="en-GB"/>
              <a:t> </a:t>
            </a:r>
            <a:r>
              <a:rPr lang="en-GB" err="1"/>
              <a:t>tincidunt</a:t>
            </a:r>
            <a:r>
              <a:rPr lang="en-GB"/>
              <a:t> </a:t>
            </a:r>
            <a:r>
              <a:rPr lang="en-GB" err="1"/>
              <a:t>tortor</a:t>
            </a:r>
            <a:r>
              <a:rPr lang="en-GB"/>
              <a:t>. </a:t>
            </a:r>
            <a:r>
              <a:rPr lang="en-GB" err="1"/>
              <a:t>Eleifend</a:t>
            </a:r>
            <a:r>
              <a:rPr lang="en-GB"/>
              <a:t> </a:t>
            </a:r>
            <a:r>
              <a:rPr lang="en-GB" err="1"/>
              <a:t>quam</a:t>
            </a:r>
            <a:r>
              <a:rPr lang="en-GB"/>
              <a:t> </a:t>
            </a:r>
            <a:r>
              <a:rPr lang="en-GB" err="1"/>
              <a:t>adipiscing</a:t>
            </a:r>
            <a:r>
              <a:rPr lang="en-GB"/>
              <a:t> vitae </a:t>
            </a:r>
            <a:r>
              <a:rPr lang="en-GB" err="1"/>
              <a:t>proin</a:t>
            </a:r>
            <a:r>
              <a:rPr lang="en-GB"/>
              <a:t> </a:t>
            </a:r>
            <a:r>
              <a:rPr lang="en-GB" err="1"/>
              <a:t>sagittis</a:t>
            </a:r>
            <a:r>
              <a:rPr lang="en-GB"/>
              <a:t> </a:t>
            </a:r>
            <a:r>
              <a:rPr lang="en-GB" err="1"/>
              <a:t>nisl</a:t>
            </a:r>
            <a:r>
              <a:rPr lang="en-GB"/>
              <a:t> </a:t>
            </a:r>
            <a:r>
              <a:rPr lang="en-GB" err="1"/>
              <a:t>rhoncus</a:t>
            </a:r>
            <a:endParaRPr lang="en-US"/>
          </a:p>
        </p:txBody>
      </p:sp>
      <p:sp>
        <p:nvSpPr>
          <p:cNvPr id="2" name="Text Placeholder 3">
            <a:extLst>
              <a:ext uri="{FF2B5EF4-FFF2-40B4-BE49-F238E27FC236}">
                <a16:creationId xmlns:a16="http://schemas.microsoft.com/office/drawing/2014/main" id="{83AEE712-1D99-266C-5292-9A77CF5355D5}"/>
              </a:ext>
            </a:extLst>
          </p:cNvPr>
          <p:cNvSpPr>
            <a:spLocks noGrp="1"/>
          </p:cNvSpPr>
          <p:nvPr>
            <p:ph type="body" sz="quarter" idx="36" hasCustomPrompt="1"/>
          </p:nvPr>
        </p:nvSpPr>
        <p:spPr>
          <a:xfrm>
            <a:off x="600636" y="3340124"/>
            <a:ext cx="4174563" cy="2557704"/>
          </a:xfrm>
        </p:spPr>
        <p:txBody>
          <a:bodyPr>
            <a:noAutofit/>
          </a:bodyPr>
          <a:lstStyle>
            <a:lvl1pPr marL="0" indent="0">
              <a:buNone/>
              <a:defRPr sz="1200" b="0" i="0">
                <a:solidFill>
                  <a:schemeClr val="tx1"/>
                </a:solidFill>
                <a:latin typeface="Familjen Grotesk" pitchFamily="2"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p>
        </p:txBody>
      </p:sp>
    </p:spTree>
    <p:extLst>
      <p:ext uri="{BB962C8B-B14F-4D97-AF65-F5344CB8AC3E}">
        <p14:creationId xmlns:p14="http://schemas.microsoft.com/office/powerpoint/2010/main" val="38464314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page layout styl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584B6-19CC-50C3-E92B-3F0319B67035}"/>
              </a:ext>
            </a:extLst>
          </p:cNvPr>
          <p:cNvSpPr/>
          <p:nvPr userDrawn="1"/>
        </p:nvSpPr>
        <p:spPr>
          <a:xfrm>
            <a:off x="-11388" y="0"/>
            <a:ext cx="122033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3" name="Rectangle 2">
            <a:extLst>
              <a:ext uri="{FF2B5EF4-FFF2-40B4-BE49-F238E27FC236}">
                <a16:creationId xmlns:a16="http://schemas.microsoft.com/office/drawing/2014/main" id="{F08F7859-12E5-B9D8-688B-6D496505ED9F}"/>
              </a:ext>
            </a:extLst>
          </p:cNvPr>
          <p:cNvSpPr>
            <a:spLocks/>
          </p:cNvSpPr>
          <p:nvPr userDrawn="1"/>
        </p:nvSpPr>
        <p:spPr>
          <a:xfrm>
            <a:off x="-11388" y="2618795"/>
            <a:ext cx="12203388" cy="1591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4" name="Oval 3">
            <a:extLst>
              <a:ext uri="{FF2B5EF4-FFF2-40B4-BE49-F238E27FC236}">
                <a16:creationId xmlns:a16="http://schemas.microsoft.com/office/drawing/2014/main" id="{E8A3A236-0CDC-3B51-BB14-AC54153A6E13}"/>
              </a:ext>
            </a:extLst>
          </p:cNvPr>
          <p:cNvSpPr/>
          <p:nvPr userDrawn="1"/>
        </p:nvSpPr>
        <p:spPr>
          <a:xfrm>
            <a:off x="381562" y="2747672"/>
            <a:ext cx="1333500" cy="1333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5" name="Oval 4">
            <a:extLst>
              <a:ext uri="{FF2B5EF4-FFF2-40B4-BE49-F238E27FC236}">
                <a16:creationId xmlns:a16="http://schemas.microsoft.com/office/drawing/2014/main" id="{3DA38DD3-9F1B-54D3-E7A6-D0CDBF82E4B2}"/>
              </a:ext>
            </a:extLst>
          </p:cNvPr>
          <p:cNvSpPr/>
          <p:nvPr userDrawn="1"/>
        </p:nvSpPr>
        <p:spPr>
          <a:xfrm>
            <a:off x="10410263"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1" name="Oval 10">
            <a:extLst>
              <a:ext uri="{FF2B5EF4-FFF2-40B4-BE49-F238E27FC236}">
                <a16:creationId xmlns:a16="http://schemas.microsoft.com/office/drawing/2014/main" id="{56877F71-BF16-A752-5A1F-2F17FE1A39D0}"/>
              </a:ext>
            </a:extLst>
          </p:cNvPr>
          <p:cNvSpPr/>
          <p:nvPr userDrawn="1"/>
        </p:nvSpPr>
        <p:spPr>
          <a:xfrm>
            <a:off x="840452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2" name="Oval 11">
            <a:extLst>
              <a:ext uri="{FF2B5EF4-FFF2-40B4-BE49-F238E27FC236}">
                <a16:creationId xmlns:a16="http://schemas.microsoft.com/office/drawing/2014/main" id="{9E1CE821-0F88-EA30-EEFA-38AD48552B2F}"/>
              </a:ext>
            </a:extLst>
          </p:cNvPr>
          <p:cNvSpPr/>
          <p:nvPr userDrawn="1"/>
        </p:nvSpPr>
        <p:spPr>
          <a:xfrm>
            <a:off x="639878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5" name="Oval 14">
            <a:extLst>
              <a:ext uri="{FF2B5EF4-FFF2-40B4-BE49-F238E27FC236}">
                <a16:creationId xmlns:a16="http://schemas.microsoft.com/office/drawing/2014/main" id="{4840F690-8C39-7A92-5478-4FA82AA8C6AC}"/>
              </a:ext>
            </a:extLst>
          </p:cNvPr>
          <p:cNvSpPr/>
          <p:nvPr userDrawn="1"/>
        </p:nvSpPr>
        <p:spPr>
          <a:xfrm>
            <a:off x="439304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6" name="Oval 15">
            <a:extLst>
              <a:ext uri="{FF2B5EF4-FFF2-40B4-BE49-F238E27FC236}">
                <a16:creationId xmlns:a16="http://schemas.microsoft.com/office/drawing/2014/main" id="{CC9BC331-05F6-0515-2744-7904013E83D4}"/>
              </a:ext>
            </a:extLst>
          </p:cNvPr>
          <p:cNvSpPr/>
          <p:nvPr userDrawn="1"/>
        </p:nvSpPr>
        <p:spPr>
          <a:xfrm>
            <a:off x="238730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amiljen Grotesk" pitchFamily="2" charset="0"/>
            </a:endParaRPr>
          </a:p>
        </p:txBody>
      </p:sp>
      <p:sp>
        <p:nvSpPr>
          <p:cNvPr id="10" name="Title 1">
            <a:extLst>
              <a:ext uri="{FF2B5EF4-FFF2-40B4-BE49-F238E27FC236}">
                <a16:creationId xmlns:a16="http://schemas.microsoft.com/office/drawing/2014/main" id="{F978E81D-A64D-BEE0-BFEC-588669FAAAED}"/>
              </a:ext>
            </a:extLst>
          </p:cNvPr>
          <p:cNvSpPr txBox="1">
            <a:spLocks/>
          </p:cNvSpPr>
          <p:nvPr userDrawn="1"/>
        </p:nvSpPr>
        <p:spPr>
          <a:xfrm>
            <a:off x="448237" y="4812658"/>
            <a:ext cx="9985210" cy="1520907"/>
          </a:xfrm>
          <a:prstGeom prst="rect">
            <a:avLst/>
          </a:prstGeom>
        </p:spPr>
        <p:txBody>
          <a:bodyPr vert="horz" wrap="none" lIns="72000" tIns="45720" rIns="91440" bIns="45720" rtlCol="0" anchor="b" anchorCtr="0">
            <a:noAutofit/>
          </a:bodyPr>
          <a:lstStyle>
            <a:lvl1pPr algn="l" defTabSz="914400" rtl="0" eaLnBrk="1" latinLnBrk="0" hangingPunct="1">
              <a:lnSpc>
                <a:spcPct val="90000"/>
              </a:lnSpc>
              <a:spcBef>
                <a:spcPct val="0"/>
              </a:spcBef>
              <a:buNone/>
              <a:defRPr sz="7200" b="1" i="0" kern="1200" spc="10" baseline="0">
                <a:ln>
                  <a:noFill/>
                </a:ln>
                <a:solidFill>
                  <a:schemeClr val="tx1"/>
                </a:solidFill>
                <a:latin typeface="Familjen Grotesk SemiBold" pitchFamily="2" charset="77"/>
                <a:ea typeface="+mj-ea"/>
                <a:cs typeface="+mj-cs"/>
              </a:defRPr>
            </a:lvl1pPr>
          </a:lstStyle>
          <a:p>
            <a:r>
              <a:rPr lang="en-US">
                <a:solidFill>
                  <a:schemeClr val="tx2"/>
                </a:solidFill>
                <a:latin typeface="Familjen Grotesk" pitchFamily="2" charset="0"/>
              </a:rPr>
              <a:t>Header text</a:t>
            </a:r>
          </a:p>
        </p:txBody>
      </p:sp>
    </p:spTree>
    <p:extLst>
      <p:ext uri="{BB962C8B-B14F-4D97-AF65-F5344CB8AC3E}">
        <p14:creationId xmlns:p14="http://schemas.microsoft.com/office/powerpoint/2010/main" val="3751100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1966C0-8954-1BEE-0568-CD34EA768EEB}"/>
              </a:ext>
            </a:extLst>
          </p:cNvPr>
          <p:cNvPicPr>
            <a:picLocks noChangeAspect="1"/>
          </p:cNvPicPr>
          <p:nvPr userDrawn="1"/>
        </p:nvPicPr>
        <p:blipFill>
          <a:blip r:embed="rId2"/>
          <a:srcRect/>
          <a:stretch/>
        </p:blipFill>
        <p:spPr>
          <a:xfrm>
            <a:off x="4" y="0"/>
            <a:ext cx="12191996" cy="6856844"/>
          </a:xfrm>
          <a:prstGeom prst="rect">
            <a:avLst/>
          </a:prstGeom>
        </p:spPr>
      </p:pic>
      <p:pic>
        <p:nvPicPr>
          <p:cNvPr id="2" name="Picture 1">
            <a:extLst>
              <a:ext uri="{FF2B5EF4-FFF2-40B4-BE49-F238E27FC236}">
                <a16:creationId xmlns:a16="http://schemas.microsoft.com/office/drawing/2014/main" id="{51A34B5A-77E8-7F10-036E-0A1F50AD3A7A}"/>
              </a:ext>
            </a:extLst>
          </p:cNvPr>
          <p:cNvPicPr>
            <a:picLocks noChangeAspect="1"/>
          </p:cNvPicPr>
          <p:nvPr userDrawn="1"/>
        </p:nvPicPr>
        <p:blipFill>
          <a:blip r:embed="rId3"/>
          <a:srcRect/>
          <a:stretch/>
        </p:blipFill>
        <p:spPr>
          <a:xfrm>
            <a:off x="10881684" y="6031523"/>
            <a:ext cx="862078" cy="302042"/>
          </a:xfrm>
          <a:prstGeom prst="rect">
            <a:avLst/>
          </a:prstGeom>
        </p:spPr>
      </p:pic>
      <p:sp>
        <p:nvSpPr>
          <p:cNvPr id="4" name="Content Placeholder 5">
            <a:extLst>
              <a:ext uri="{FF2B5EF4-FFF2-40B4-BE49-F238E27FC236}">
                <a16:creationId xmlns:a16="http://schemas.microsoft.com/office/drawing/2014/main" id="{7D5972F8-A465-AB7E-4A2F-530145E95CD9}"/>
              </a:ext>
            </a:extLst>
          </p:cNvPr>
          <p:cNvSpPr>
            <a:spLocks noGrp="1"/>
          </p:cNvSpPr>
          <p:nvPr>
            <p:ph sz="quarter" idx="10" hasCustomPrompt="1"/>
          </p:nvPr>
        </p:nvSpPr>
        <p:spPr>
          <a:xfrm>
            <a:off x="2610035" y="4946875"/>
            <a:ext cx="6807986" cy="1426028"/>
          </a:xfrm>
        </p:spPr>
        <p:txBody>
          <a:bodyPr wrap="square" tIns="0" bIns="0" anchor="b">
            <a:noAutofit/>
          </a:bodyPr>
          <a:lstStyle>
            <a:lvl1pPr marL="0" indent="0">
              <a:lnSpc>
                <a:spcPct val="100000"/>
              </a:lnSpc>
              <a:spcBef>
                <a:spcPts val="200"/>
              </a:spcBef>
              <a:buNone/>
              <a:defRPr sz="2000" b="1" i="0">
                <a:solidFill>
                  <a:schemeClr val="bg2"/>
                </a:solidFill>
                <a:latin typeface="Familjen Grotesk" pitchFamily="2" charset="0"/>
              </a:defRPr>
            </a:lvl1pPr>
          </a:lstStyle>
          <a:p>
            <a:pPr lvl="0"/>
            <a:r>
              <a:rPr lang="en-GB">
                <a:solidFill>
                  <a:schemeClr val="bg1"/>
                </a:solidFill>
              </a:rPr>
              <a:t>Jane Smith</a:t>
            </a:r>
          </a:p>
          <a:p>
            <a:pPr lvl="0"/>
            <a:r>
              <a:rPr lang="en-GB">
                <a:solidFill>
                  <a:schemeClr val="bg1"/>
                </a:solidFill>
              </a:rPr>
              <a:t>0000 000 0000</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a:solidFill>
                  <a:schemeClr val="bg1"/>
                </a:solidFill>
              </a:rPr>
              <a:t>0000 000 0000</a:t>
            </a:r>
            <a:endParaRPr lang="en-US"/>
          </a:p>
        </p:txBody>
      </p:sp>
      <p:sp>
        <p:nvSpPr>
          <p:cNvPr id="5" name="Content Placeholder 7">
            <a:extLst>
              <a:ext uri="{FF2B5EF4-FFF2-40B4-BE49-F238E27FC236}">
                <a16:creationId xmlns:a16="http://schemas.microsoft.com/office/drawing/2014/main" id="{94C5336B-CE72-0039-EF6C-2278A9165696}"/>
              </a:ext>
            </a:extLst>
          </p:cNvPr>
          <p:cNvSpPr>
            <a:spLocks noGrp="1"/>
          </p:cNvSpPr>
          <p:nvPr>
            <p:ph sz="quarter" idx="11" hasCustomPrompt="1"/>
          </p:nvPr>
        </p:nvSpPr>
        <p:spPr>
          <a:xfrm>
            <a:off x="448238" y="4947223"/>
            <a:ext cx="1959384" cy="1425757"/>
          </a:xfrm>
        </p:spPr>
        <p:txBody>
          <a:bodyPr wrap="square" tIns="0" bIns="0" anchor="b">
            <a:noAutofit/>
          </a:bodyPr>
          <a:lstStyle>
            <a:lvl1pPr marL="0" indent="0">
              <a:lnSpc>
                <a:spcPct val="100000"/>
              </a:lnSpc>
              <a:spcBef>
                <a:spcPts val="200"/>
              </a:spcBef>
              <a:buNone/>
              <a:defRPr sz="20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 </a:t>
            </a:r>
          </a:p>
          <a:p>
            <a:pPr lvl="0"/>
            <a:r>
              <a:rPr lang="en-GB"/>
              <a:t>Phone Number</a:t>
            </a:r>
          </a:p>
          <a:p>
            <a:pPr lvl="0"/>
            <a:r>
              <a:rPr lang="en-GB"/>
              <a:t>Phone number</a:t>
            </a:r>
            <a:endParaRPr lang="en-US"/>
          </a:p>
        </p:txBody>
      </p:sp>
      <p:sp>
        <p:nvSpPr>
          <p:cNvPr id="6" name="Title 1">
            <a:extLst>
              <a:ext uri="{FF2B5EF4-FFF2-40B4-BE49-F238E27FC236}">
                <a16:creationId xmlns:a16="http://schemas.microsoft.com/office/drawing/2014/main" id="{7BD33DC1-4784-0DE0-0307-7DA4E351F95D}"/>
              </a:ext>
            </a:extLst>
          </p:cNvPr>
          <p:cNvSpPr txBox="1">
            <a:spLocks/>
          </p:cNvSpPr>
          <p:nvPr userDrawn="1"/>
        </p:nvSpPr>
        <p:spPr>
          <a:xfrm>
            <a:off x="448239" y="520097"/>
            <a:ext cx="5647761" cy="1520907"/>
          </a:xfrm>
          <a:prstGeom prst="rect">
            <a:avLst/>
          </a:prstGeom>
        </p:spPr>
        <p:txBody>
          <a:bodyPr vert="horz" wrap="none" lIns="72000" tIns="45720" rIns="91440" bIns="45720" rtlCol="0" anchor="t" anchorCtr="0">
            <a:noAutofit/>
          </a:bodyPr>
          <a:lstStyle>
            <a:lvl1pPr algn="l" defTabSz="914400" rtl="0" eaLnBrk="1" latinLnBrk="0" hangingPunct="1">
              <a:lnSpc>
                <a:spcPct val="90000"/>
              </a:lnSpc>
              <a:spcBef>
                <a:spcPct val="0"/>
              </a:spcBef>
              <a:buNone/>
              <a:defRPr sz="5000" b="1" i="0" kern="1200" spc="10" baseline="0">
                <a:ln>
                  <a:noFill/>
                </a:ln>
                <a:solidFill>
                  <a:schemeClr val="accent2"/>
                </a:solidFill>
                <a:latin typeface="Dotum" panose="020B0600000101010101" pitchFamily="34" charset="-127"/>
                <a:ea typeface="Dotum" panose="020B0600000101010101" pitchFamily="34" charset="-127"/>
                <a:cs typeface="+mj-cs"/>
              </a:defRPr>
            </a:lvl1pPr>
          </a:lstStyle>
          <a:p>
            <a:r>
              <a:rPr lang="en-US" sz="7200">
                <a:solidFill>
                  <a:srgbClr val="14F5C7"/>
                </a:solidFill>
                <a:latin typeface="Familjen Grotesk" pitchFamily="2" charset="0"/>
                <a:ea typeface="Dotum" panose="020B0600000101010101" pitchFamily="34" charset="-127"/>
              </a:rPr>
              <a:t>Contact us</a:t>
            </a:r>
          </a:p>
        </p:txBody>
      </p:sp>
    </p:spTree>
    <p:extLst>
      <p:ext uri="{BB962C8B-B14F-4D97-AF65-F5344CB8AC3E}">
        <p14:creationId xmlns:p14="http://schemas.microsoft.com/office/powerpoint/2010/main" val="3204697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427F-0BF8-894F-87AF-553CF65B02A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5B0B9D-C33F-884A-A54E-9397F354B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FF88C1-31DB-C94C-81F0-25240E48D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98A50C-6AAB-6049-86BE-F2703F05F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2E9D9E-1906-ED4A-B797-1604994948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E4A7D2-2DE5-0A46-AD98-BEE0B0529E0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8F05650-045A-334C-B2A2-6D75B713E1A5}"/>
              </a:ext>
            </a:extLst>
          </p:cNvPr>
          <p:cNvSpPr>
            <a:spLocks noGrp="1"/>
          </p:cNvSpPr>
          <p:nvPr>
            <p:ph type="ftr" sz="quarter" idx="11"/>
          </p:nvPr>
        </p:nvSpPr>
        <p:spPr/>
        <p:txBody>
          <a:bodyPr/>
          <a:lstStyle/>
          <a:p>
            <a:r>
              <a:rPr lang="en-GB"/>
              <a:t>1 Levels above 50 indicate growth</a:t>
            </a:r>
            <a:endParaRPr lang="en-US"/>
          </a:p>
        </p:txBody>
      </p:sp>
      <p:sp>
        <p:nvSpPr>
          <p:cNvPr id="9" name="Slide Number Placeholder 8">
            <a:extLst>
              <a:ext uri="{FF2B5EF4-FFF2-40B4-BE49-F238E27FC236}">
                <a16:creationId xmlns:a16="http://schemas.microsoft.com/office/drawing/2014/main" id="{CE733629-D27B-FA42-8753-F0EC642CB73D}"/>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398903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page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B776D7F-EE8A-B109-A70A-469CC53A6EB3}"/>
              </a:ext>
            </a:extLst>
          </p:cNvPr>
          <p:cNvSpPr>
            <a:spLocks noGrp="1"/>
          </p:cNvSpPr>
          <p:nvPr>
            <p:ph type="pic" sz="quarter" idx="12"/>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030806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70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26C1C06-8810-42B3-A0DE-D7E941D35F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2801900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3A5AB69-2D34-4D9D-A002-F2108B475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97923"/>
            <a:ext cx="1663877" cy="590367"/>
          </a:xfrm>
          <a:prstGeom prst="rect">
            <a:avLst/>
          </a:prstGeom>
        </p:spPr>
      </p:pic>
    </p:spTree>
    <p:extLst>
      <p:ext uri="{BB962C8B-B14F-4D97-AF65-F5344CB8AC3E}">
        <p14:creationId xmlns:p14="http://schemas.microsoft.com/office/powerpoint/2010/main" val="2141064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47898"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3783356"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3783356"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47898"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1092219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4978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594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1220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114962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315733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165035"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17273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918044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pic>
        <p:nvPicPr>
          <p:cNvPr id="11" name="Picture 10" descr="Logo&#10;&#10;Description automatically generated">
            <a:extLst>
              <a:ext uri="{FF2B5EF4-FFF2-40B4-BE49-F238E27FC236}">
                <a16:creationId xmlns:a16="http://schemas.microsoft.com/office/drawing/2014/main" id="{2AC61483-E5E8-4ED8-A92D-B56082185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2137948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pic>
        <p:nvPicPr>
          <p:cNvPr id="11" name="Picture 10" descr="Logo&#10;&#10;Description automatically generated">
            <a:extLst>
              <a:ext uri="{FF2B5EF4-FFF2-40B4-BE49-F238E27FC236}">
                <a16:creationId xmlns:a16="http://schemas.microsoft.com/office/drawing/2014/main" id="{AAE3A9FD-C9EB-4EFD-960A-C73476610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339408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01E7-057F-9D40-8CFC-A2DE9CA964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55D61F-2A96-F24C-A786-33F9E7DF0AE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886B31-D7BB-7546-A4B4-CE0F40D24469}"/>
              </a:ext>
            </a:extLst>
          </p:cNvPr>
          <p:cNvSpPr>
            <a:spLocks noGrp="1"/>
          </p:cNvSpPr>
          <p:nvPr>
            <p:ph type="ftr" sz="quarter" idx="11"/>
          </p:nvPr>
        </p:nvSpPr>
        <p:spPr/>
        <p:txBody>
          <a:bodyPr/>
          <a:lstStyle/>
          <a:p>
            <a:r>
              <a:rPr lang="en-GB"/>
              <a:t>1 Levels above 50 indicate growth</a:t>
            </a:r>
            <a:endParaRPr lang="en-US"/>
          </a:p>
        </p:txBody>
      </p:sp>
      <p:sp>
        <p:nvSpPr>
          <p:cNvPr id="5" name="Slide Number Placeholder 4">
            <a:extLst>
              <a:ext uri="{FF2B5EF4-FFF2-40B4-BE49-F238E27FC236}">
                <a16:creationId xmlns:a16="http://schemas.microsoft.com/office/drawing/2014/main" id="{FD669339-DC88-284E-A5DA-981D46382B7C}"/>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5214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pic>
        <p:nvPicPr>
          <p:cNvPr id="14" name="Picture 13" descr="Logo&#10;&#10;Description automatically generated">
            <a:extLst>
              <a:ext uri="{FF2B5EF4-FFF2-40B4-BE49-F238E27FC236}">
                <a16:creationId xmlns:a16="http://schemas.microsoft.com/office/drawing/2014/main" id="{12C505F0-ADEB-4658-81B8-1CE12F7E7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81880"/>
            <a:ext cx="1663877" cy="590367"/>
          </a:xfrm>
          <a:prstGeom prst="rect">
            <a:avLst/>
          </a:prstGeom>
        </p:spPr>
      </p:pic>
    </p:spTree>
    <p:extLst>
      <p:ext uri="{BB962C8B-B14F-4D97-AF65-F5344CB8AC3E}">
        <p14:creationId xmlns:p14="http://schemas.microsoft.com/office/powerpoint/2010/main" val="1766096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6" name="Picture 5" descr="Logo&#10;&#10;Description automatically generated">
            <a:extLst>
              <a:ext uri="{FF2B5EF4-FFF2-40B4-BE49-F238E27FC236}">
                <a16:creationId xmlns:a16="http://schemas.microsoft.com/office/drawing/2014/main" id="{CC0D50DC-FE11-4B93-865B-35937190D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49796"/>
            <a:ext cx="1663877" cy="590367"/>
          </a:xfrm>
          <a:prstGeom prst="rect">
            <a:avLst/>
          </a:prstGeom>
        </p:spPr>
      </p:pic>
    </p:spTree>
    <p:extLst>
      <p:ext uri="{BB962C8B-B14F-4D97-AF65-F5344CB8AC3E}">
        <p14:creationId xmlns:p14="http://schemas.microsoft.com/office/powerpoint/2010/main" val="38041468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6" name="Picture 5" descr="Logo&#10;&#10;Description automatically generated">
            <a:extLst>
              <a:ext uri="{FF2B5EF4-FFF2-40B4-BE49-F238E27FC236}">
                <a16:creationId xmlns:a16="http://schemas.microsoft.com/office/drawing/2014/main" id="{5C74F7B0-71A9-4382-B9C9-26F617BD3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33754"/>
            <a:ext cx="1663877" cy="590367"/>
          </a:xfrm>
          <a:prstGeom prst="rect">
            <a:avLst/>
          </a:prstGeom>
        </p:spPr>
      </p:pic>
    </p:spTree>
    <p:extLst>
      <p:ext uri="{BB962C8B-B14F-4D97-AF65-F5344CB8AC3E}">
        <p14:creationId xmlns:p14="http://schemas.microsoft.com/office/powerpoint/2010/main" val="1700704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5" name="Picture 4" descr="Logo&#10;&#10;Description automatically generated">
            <a:extLst>
              <a:ext uri="{FF2B5EF4-FFF2-40B4-BE49-F238E27FC236}">
                <a16:creationId xmlns:a16="http://schemas.microsoft.com/office/drawing/2014/main" id="{E69700C2-11EA-4D29-80DB-9D227302B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285628"/>
            <a:ext cx="1663877" cy="590367"/>
          </a:xfrm>
          <a:prstGeom prst="rect">
            <a:avLst/>
          </a:prstGeom>
        </p:spPr>
      </p:pic>
    </p:spTree>
    <p:extLst>
      <p:ext uri="{BB962C8B-B14F-4D97-AF65-F5344CB8AC3E}">
        <p14:creationId xmlns:p14="http://schemas.microsoft.com/office/powerpoint/2010/main" val="22227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8" name="Picture 7" descr="Logo&#10;&#10;Description automatically generated">
            <a:extLst>
              <a:ext uri="{FF2B5EF4-FFF2-40B4-BE49-F238E27FC236}">
                <a16:creationId xmlns:a16="http://schemas.microsoft.com/office/drawing/2014/main" id="{656D739A-8FE7-4463-BCA8-DD23ECC7F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01670"/>
            <a:ext cx="1663877" cy="590367"/>
          </a:xfrm>
          <a:prstGeom prst="rect">
            <a:avLst/>
          </a:prstGeom>
        </p:spPr>
      </p:pic>
    </p:spTree>
    <p:extLst>
      <p:ext uri="{BB962C8B-B14F-4D97-AF65-F5344CB8AC3E}">
        <p14:creationId xmlns:p14="http://schemas.microsoft.com/office/powerpoint/2010/main" val="37651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4" name="Picture 3" descr="Logo&#10;&#10;Description automatically generated">
            <a:extLst>
              <a:ext uri="{FF2B5EF4-FFF2-40B4-BE49-F238E27FC236}">
                <a16:creationId xmlns:a16="http://schemas.microsoft.com/office/drawing/2014/main" id="{B4D2000E-92D2-40AB-9D6C-01D8D0304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430007"/>
            <a:ext cx="1663877" cy="590367"/>
          </a:xfrm>
          <a:prstGeom prst="rect">
            <a:avLst/>
          </a:prstGeom>
        </p:spPr>
      </p:pic>
    </p:spTree>
    <p:extLst>
      <p:ext uri="{BB962C8B-B14F-4D97-AF65-F5344CB8AC3E}">
        <p14:creationId xmlns:p14="http://schemas.microsoft.com/office/powerpoint/2010/main" val="309279021"/>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pic>
        <p:nvPicPr>
          <p:cNvPr id="3" name="Picture 2" descr="Logo&#10;&#10;Description automatically generated">
            <a:extLst>
              <a:ext uri="{FF2B5EF4-FFF2-40B4-BE49-F238E27FC236}">
                <a16:creationId xmlns:a16="http://schemas.microsoft.com/office/drawing/2014/main" id="{63D16D9E-961C-405A-82D9-81BEEC9A7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5932449"/>
            <a:ext cx="1663877" cy="590367"/>
          </a:xfrm>
          <a:prstGeom prst="rect">
            <a:avLst/>
          </a:prstGeom>
        </p:spPr>
      </p:pic>
    </p:spTree>
    <p:extLst>
      <p:ext uri="{BB962C8B-B14F-4D97-AF65-F5344CB8AC3E}">
        <p14:creationId xmlns:p14="http://schemas.microsoft.com/office/powerpoint/2010/main" val="3200642312"/>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CC28637-37CB-4C73-A88B-0D71A8CC9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83" y="317712"/>
            <a:ext cx="1663877" cy="590367"/>
          </a:xfrm>
          <a:prstGeom prst="rect">
            <a:avLst/>
          </a:prstGeom>
        </p:spPr>
      </p:pic>
    </p:spTree>
    <p:extLst>
      <p:ext uri="{BB962C8B-B14F-4D97-AF65-F5344CB8AC3E}">
        <p14:creationId xmlns:p14="http://schemas.microsoft.com/office/powerpoint/2010/main" val="3066968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4A02EFB-B385-47FF-9B8B-D0AF70EB0ACA}"/>
              </a:ext>
            </a:extLst>
          </p:cNvPr>
          <p:cNvSpPr>
            <a:spLocks noGrp="1"/>
          </p:cNvSpPr>
          <p:nvPr>
            <p:ph type="pic" sz="quarter" idx="14" hasCustomPrompt="1"/>
          </p:nvPr>
        </p:nvSpPr>
        <p:spPr>
          <a:xfrm>
            <a:off x="3288140" y="625268"/>
            <a:ext cx="2757066" cy="5607464"/>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blipFill>
            <a:blip r:embed="rId2"/>
            <a:stretch>
              <a:fillRect/>
            </a:stretch>
          </a:blipFill>
          <a:ln>
            <a:noFill/>
          </a:ln>
          <a:effectLst/>
          <a:scene3d>
            <a:camera prst="isometricTopUp">
              <a:rot lat="21156044" lon="19471222" rev="2142000"/>
            </a:camera>
            <a:lightRig rig="threePt" dir="t"/>
          </a:scene3d>
        </p:spPr>
        <p:txBody>
          <a:bodyPr wrap="square" anchor="ctr">
            <a:noAutofit/>
          </a:bodyPr>
          <a:lstStyle>
            <a:lvl1pPr>
              <a:defRPr lang="en-US" sz="2200">
                <a:solidFill>
                  <a:schemeClr val="tx1">
                    <a:lumMod val="25000"/>
                    <a:lumOff val="75000"/>
                  </a:schemeClr>
                </a:solidFill>
              </a:defRPr>
            </a:lvl1pPr>
          </a:lstStyle>
          <a:p>
            <a:pPr marL="0" lvl="0" indent="0" algn="ctr">
              <a:buFontTx/>
              <a:buNone/>
            </a:pPr>
            <a:r>
              <a:rPr lang="en-US"/>
              <a:t>Drop in here your images </a:t>
            </a:r>
          </a:p>
        </p:txBody>
      </p:sp>
    </p:spTree>
    <p:extLst>
      <p:ext uri="{BB962C8B-B14F-4D97-AF65-F5344CB8AC3E}">
        <p14:creationId xmlns:p14="http://schemas.microsoft.com/office/powerpoint/2010/main" val="2674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99FF38B-C933-4889-900A-6F061087770E}"/>
              </a:ext>
            </a:extLst>
          </p:cNvPr>
          <p:cNvSpPr>
            <a:spLocks noGrp="1"/>
          </p:cNvSpPr>
          <p:nvPr>
            <p:ph type="pic" sz="quarter" idx="20" hasCustomPrompt="1"/>
          </p:nvPr>
        </p:nvSpPr>
        <p:spPr>
          <a:xfrm>
            <a:off x="6315322" y="758218"/>
            <a:ext cx="2538913" cy="5149008"/>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blipFill>
            <a:blip r:embed="rId2"/>
            <a:stretch>
              <a:fillRect/>
            </a:stretch>
          </a:blipFill>
          <a:ln>
            <a:noFill/>
          </a:ln>
          <a:effectLst/>
          <a:scene3d>
            <a:camera prst="isometricTopUp">
              <a:rot lat="21156044" lon="19471222" rev="2142000"/>
            </a:camera>
            <a:lightRig rig="threePt" dir="t"/>
          </a:scene3d>
        </p:spPr>
        <p:txBody>
          <a:bodyPr wrap="square" anchor="ctr">
            <a:noAutofit/>
          </a:bodyPr>
          <a:lstStyle>
            <a:lvl1pPr>
              <a:defRPr lang="en-US" sz="2200">
                <a:solidFill>
                  <a:schemeClr val="tx1">
                    <a:lumMod val="25000"/>
                    <a:lumOff val="75000"/>
                  </a:schemeClr>
                </a:solidFill>
              </a:defRPr>
            </a:lvl1pPr>
          </a:lstStyle>
          <a:p>
            <a:pPr marL="0" lvl="0" indent="0" algn="ctr">
              <a:buFontTx/>
              <a:buNone/>
            </a:pPr>
            <a:r>
              <a:rPr lang="en-US"/>
              <a:t>Drop in here your images </a:t>
            </a:r>
          </a:p>
        </p:txBody>
      </p:sp>
    </p:spTree>
    <p:extLst>
      <p:ext uri="{BB962C8B-B14F-4D97-AF65-F5344CB8AC3E}">
        <p14:creationId xmlns:p14="http://schemas.microsoft.com/office/powerpoint/2010/main" val="34344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3D468-2F8D-6248-90CA-E012759DFBE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1301613-4F8D-5A4F-9C17-4DDA4BABD567}"/>
              </a:ext>
            </a:extLst>
          </p:cNvPr>
          <p:cNvSpPr>
            <a:spLocks noGrp="1"/>
          </p:cNvSpPr>
          <p:nvPr>
            <p:ph type="ftr" sz="quarter" idx="11"/>
          </p:nvPr>
        </p:nvSpPr>
        <p:spPr/>
        <p:txBody>
          <a:bodyPr/>
          <a:lstStyle/>
          <a:p>
            <a:r>
              <a:rPr lang="en-GB"/>
              <a:t>1 Levels above 50 indicate growth</a:t>
            </a:r>
            <a:endParaRPr lang="en-US"/>
          </a:p>
        </p:txBody>
      </p:sp>
      <p:sp>
        <p:nvSpPr>
          <p:cNvPr id="4" name="Slide Number Placeholder 3">
            <a:extLst>
              <a:ext uri="{FF2B5EF4-FFF2-40B4-BE49-F238E27FC236}">
                <a16:creationId xmlns:a16="http://schemas.microsoft.com/office/drawing/2014/main" id="{A35B30D0-E721-AF43-9194-37AC3BBD0954}"/>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113532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28D6DB-B85E-4643-A9CA-2E23A3328716}"/>
              </a:ext>
            </a:extLst>
          </p:cNvPr>
          <p:cNvSpPr>
            <a:spLocks noGrp="1"/>
          </p:cNvSpPr>
          <p:nvPr>
            <p:ph type="pic" sz="quarter" idx="13"/>
          </p:nvPr>
        </p:nvSpPr>
        <p:spPr>
          <a:xfrm>
            <a:off x="4485022" y="2276475"/>
            <a:ext cx="3376842" cy="2058416"/>
          </a:xfrm>
          <a:custGeom>
            <a:avLst/>
            <a:gdLst>
              <a:gd name="connsiteX0" fmla="*/ 0 w 6263640"/>
              <a:gd name="connsiteY0" fmla="*/ 0 h 3817620"/>
              <a:gd name="connsiteX1" fmla="*/ 6263640 w 6263640"/>
              <a:gd name="connsiteY1" fmla="*/ 0 h 3817620"/>
              <a:gd name="connsiteX2" fmla="*/ 6263640 w 6263640"/>
              <a:gd name="connsiteY2" fmla="*/ 3817620 h 3817620"/>
              <a:gd name="connsiteX3" fmla="*/ 0 w 6263640"/>
              <a:gd name="connsiteY3" fmla="*/ 3817620 h 3817620"/>
            </a:gdLst>
            <a:ahLst/>
            <a:cxnLst>
              <a:cxn ang="0">
                <a:pos x="connsiteX0" y="connsiteY0"/>
              </a:cxn>
              <a:cxn ang="0">
                <a:pos x="connsiteX1" y="connsiteY1"/>
              </a:cxn>
              <a:cxn ang="0">
                <a:pos x="connsiteX2" y="connsiteY2"/>
              </a:cxn>
              <a:cxn ang="0">
                <a:pos x="connsiteX3" y="connsiteY3"/>
              </a:cxn>
            </a:cxnLst>
            <a:rect l="l" t="t" r="r" b="b"/>
            <a:pathLst>
              <a:path w="6263640" h="3817620">
                <a:moveTo>
                  <a:pt x="0" y="0"/>
                </a:moveTo>
                <a:lnTo>
                  <a:pt x="6263640" y="0"/>
                </a:lnTo>
                <a:lnTo>
                  <a:pt x="6263640" y="3817620"/>
                </a:lnTo>
                <a:lnTo>
                  <a:pt x="0" y="3817620"/>
                </a:lnTo>
                <a:close/>
              </a:path>
            </a:pathLst>
          </a:custGeom>
          <a:blipFill dpi="0" rotWithShape="1">
            <a:blip r:embed="rId2"/>
            <a:srcRect/>
            <a:stretch>
              <a:fillRect/>
            </a:stretch>
          </a:blip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64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slide - no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436" y="354042"/>
            <a:ext cx="8222673" cy="654570"/>
          </a:xfrm>
        </p:spPr>
        <p:txBody>
          <a:bodyPr>
            <a:normAutofit/>
          </a:bodyPr>
          <a:lstStyle>
            <a:lvl1pPr>
              <a:defRPr sz="3600" b="0" baseline="0">
                <a:solidFill>
                  <a:srgbClr val="5300C5"/>
                </a:solidFill>
                <a:latin typeface="Trebuchet MS" panose="020B0603020202020204" pitchFamily="34" charset="0"/>
              </a:defRPr>
            </a:lvl1pPr>
          </a:lstStyle>
          <a:p>
            <a:r>
              <a:rPr lang="en-US"/>
              <a:t>This is a slide 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0527" y="465893"/>
            <a:ext cx="1786148" cy="497372"/>
          </a:xfrm>
          <a:prstGeom prst="rect">
            <a:avLst/>
          </a:prstGeom>
        </p:spPr>
      </p:pic>
      <p:sp>
        <p:nvSpPr>
          <p:cNvPr id="5" name="Content Placeholder 2">
            <a:extLst>
              <a:ext uri="{FF2B5EF4-FFF2-40B4-BE49-F238E27FC236}">
                <a16:creationId xmlns:a16="http://schemas.microsoft.com/office/drawing/2014/main" id="{392CE753-9DD0-4A91-A7C1-8AAF1A3BDCD4}"/>
              </a:ext>
            </a:extLst>
          </p:cNvPr>
          <p:cNvSpPr>
            <a:spLocks noGrp="1"/>
          </p:cNvSpPr>
          <p:nvPr>
            <p:ph idx="1"/>
          </p:nvPr>
        </p:nvSpPr>
        <p:spPr>
          <a:xfrm>
            <a:off x="695325" y="1490593"/>
            <a:ext cx="10891238" cy="4395052"/>
          </a:xfrm>
        </p:spPr>
        <p:txBody>
          <a:bodyPr/>
          <a:lstStyle>
            <a:lvl1pPr marL="342900" indent="-342900">
              <a:lnSpc>
                <a:spcPct val="100000"/>
              </a:lnSpc>
              <a:spcAft>
                <a:spcPts val="600"/>
              </a:spcAft>
              <a:buClr>
                <a:srgbClr val="E65370"/>
              </a:buClr>
              <a:buFont typeface="Trebuchet MS" panose="020B0603020202020204" pitchFamily="34" charset="0"/>
              <a:buChar char="−"/>
              <a:defRPr sz="2400">
                <a:solidFill>
                  <a:srgbClr val="0D2026"/>
                </a:solidFill>
                <a:latin typeface="Trebuchet MS" panose="020B0603020202020204" pitchFamily="34" charset="0"/>
              </a:defRPr>
            </a:lvl1pPr>
            <a:lvl2pPr marL="685800" indent="-228600">
              <a:lnSpc>
                <a:spcPct val="100000"/>
              </a:lnSpc>
              <a:spcAft>
                <a:spcPts val="600"/>
              </a:spcAft>
              <a:buClr>
                <a:srgbClr val="E65370"/>
              </a:buClr>
              <a:buFont typeface="Trebuchet MS" panose="020B0603020202020204" pitchFamily="34" charset="0"/>
              <a:buChar char="−"/>
              <a:defRPr sz="2000">
                <a:solidFill>
                  <a:srgbClr val="0D2026"/>
                </a:solidFill>
                <a:latin typeface="Trebuchet MS" panose="020B0603020202020204" pitchFamily="34" charset="0"/>
              </a:defRPr>
            </a:lvl2pPr>
            <a:lvl3pPr marL="1143000" indent="-228600">
              <a:lnSpc>
                <a:spcPct val="100000"/>
              </a:lnSpc>
              <a:spcAft>
                <a:spcPts val="600"/>
              </a:spcAft>
              <a:buClr>
                <a:srgbClr val="E65370"/>
              </a:buClr>
              <a:buFont typeface="Trebuchet MS" panose="020B0603020202020204" pitchFamily="34" charset="0"/>
              <a:buChar char="−"/>
              <a:defRPr sz="1800">
                <a:solidFill>
                  <a:srgbClr val="0D2026"/>
                </a:solidFill>
                <a:latin typeface="Trebuchet MS" panose="020B0603020202020204" pitchFamily="34" charset="0"/>
              </a:defRPr>
            </a:lvl3pPr>
            <a:lvl4pPr marL="1600200" indent="-228600">
              <a:lnSpc>
                <a:spcPct val="100000"/>
              </a:lnSpc>
              <a:spcAft>
                <a:spcPts val="600"/>
              </a:spcAft>
              <a:buClr>
                <a:srgbClr val="E65370"/>
              </a:buClr>
              <a:buFont typeface="Trebuchet MS" panose="020B0603020202020204" pitchFamily="34" charset="0"/>
              <a:buChar char="−"/>
              <a:defRPr sz="1600">
                <a:solidFill>
                  <a:srgbClr val="0D2026"/>
                </a:solidFill>
                <a:latin typeface="Trebuchet MS" panose="020B0603020202020204" pitchFamily="34" charset="0"/>
              </a:defRPr>
            </a:lvl4pPr>
            <a:lvl5pPr marL="2057400" indent="-228600">
              <a:lnSpc>
                <a:spcPct val="100000"/>
              </a:lnSpc>
              <a:spcAft>
                <a:spcPts val="600"/>
              </a:spcAft>
              <a:buClr>
                <a:srgbClr val="E65370"/>
              </a:buClr>
              <a:buFont typeface="Trebuchet MS" panose="020B0603020202020204" pitchFamily="34" charset="0"/>
              <a:buChar char="−"/>
              <a:defRPr sz="1400">
                <a:solidFill>
                  <a:srgbClr val="0D2026"/>
                </a:solidFill>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757146"/>
      </p:ext>
    </p:extLst>
  </p:cSld>
  <p:clrMapOvr>
    <a:masterClrMapping/>
  </p:clrMapOvr>
  <p:extLst>
    <p:ext uri="{DCECCB84-F9BA-43D5-87BE-67443E8EF086}">
      <p15:sldGuideLst xmlns:p15="http://schemas.microsoft.com/office/powerpoint/2012/main">
        <p15:guide id="1" pos="7242">
          <p15:clr>
            <a:srgbClr val="FBAE40"/>
          </p15:clr>
        </p15:guide>
        <p15:guide id="2" orient="horz" pos="527">
          <p15:clr>
            <a:srgbClr val="FBAE40"/>
          </p15:clr>
        </p15:guide>
        <p15:guide id="3" pos="4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67"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134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C1F1-31E1-EE4B-B98F-CFE10700BD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82661B-9383-F449-B26B-2DB5532ED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C18C2E-403C-284D-9EA7-933A6FAAA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D24A1D-7F7B-6C4E-9F0E-0AD44B6F18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A9112C-50D1-C548-9FA7-D32511AEF0CC}"/>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70C1297C-019F-0F4B-B873-CE226354A975}"/>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3229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E026-46D8-F145-A8D6-C425B00BBB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7B6C09-5E69-1040-987C-64918F340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4E583-0A7C-B34C-B255-3BC647515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B6CD6C-E065-884E-9494-F96ECCFCBE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34D3333-691D-C041-AFD7-B7AFAB97A6EA}"/>
              </a:ext>
            </a:extLst>
          </p:cNvPr>
          <p:cNvSpPr>
            <a:spLocks noGrp="1"/>
          </p:cNvSpPr>
          <p:nvPr>
            <p:ph type="ftr" sz="quarter" idx="11"/>
          </p:nvPr>
        </p:nvSpPr>
        <p:spPr/>
        <p:txBody>
          <a:bodyPr/>
          <a:lstStyle/>
          <a:p>
            <a:r>
              <a:rPr lang="en-GB"/>
              <a:t>1 Levels above 50 indicate growth</a:t>
            </a:r>
            <a:endParaRPr lang="en-US"/>
          </a:p>
        </p:txBody>
      </p:sp>
      <p:sp>
        <p:nvSpPr>
          <p:cNvPr id="7" name="Slide Number Placeholder 6">
            <a:extLst>
              <a:ext uri="{FF2B5EF4-FFF2-40B4-BE49-F238E27FC236}">
                <a16:creationId xmlns:a16="http://schemas.microsoft.com/office/drawing/2014/main" id="{6809B6AD-4D43-B046-ABE2-BBD2453523F2}"/>
              </a:ext>
            </a:extLst>
          </p:cNvPr>
          <p:cNvSpPr>
            <a:spLocks noGrp="1"/>
          </p:cNvSpPr>
          <p:nvPr>
            <p:ph type="sldNum" sz="quarter" idx="12"/>
          </p:nvPr>
        </p:nvSpPr>
        <p:spPr/>
        <p:txBody>
          <a:bodyPr/>
          <a:lstStyle/>
          <a:p>
            <a:fld id="{186A3454-5616-1744-B3A9-155B062F36B9}" type="slidenum">
              <a:rPr lang="en-US" smtClean="0"/>
              <a:t>‹#›</a:t>
            </a:fld>
            <a:endParaRPr lang="en-US"/>
          </a:p>
        </p:txBody>
      </p:sp>
    </p:spTree>
    <p:extLst>
      <p:ext uri="{BB962C8B-B14F-4D97-AF65-F5344CB8AC3E}">
        <p14:creationId xmlns:p14="http://schemas.microsoft.com/office/powerpoint/2010/main" val="213090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4.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BD57C-1F60-7746-B035-DBDBB1896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777EEE-63A1-4E44-83DF-F5C0A1C7F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B30AA7-5B64-8347-9355-4546D9D15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5DE77AD-8F96-9543-A1BF-5AE7ECE0C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ABA5F48A-D8CD-774B-B2CE-E55F0B13A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3454-5616-1744-B3A9-155B062F36B9}" type="slidenum">
              <a:rPr lang="en-US" smtClean="0"/>
              <a:t>‹#›</a:t>
            </a:fld>
            <a:endParaRPr lang="en-US"/>
          </a:p>
        </p:txBody>
      </p:sp>
    </p:spTree>
    <p:extLst>
      <p:ext uri="{BB962C8B-B14F-4D97-AF65-F5344CB8AC3E}">
        <p14:creationId xmlns:p14="http://schemas.microsoft.com/office/powerpoint/2010/main" val="160916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33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34EA8-8630-5143-948C-35B01C5EB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8A5DC-9E4F-CB4A-8F5E-BBE43E775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8D05-8F3E-B443-BE03-2B7B598F5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F8A8C3B-3C6D-E946-8B91-DF173CE25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a:p>
        </p:txBody>
      </p:sp>
      <p:sp>
        <p:nvSpPr>
          <p:cNvPr id="6" name="Slide Number Placeholder 5">
            <a:extLst>
              <a:ext uri="{FF2B5EF4-FFF2-40B4-BE49-F238E27FC236}">
                <a16:creationId xmlns:a16="http://schemas.microsoft.com/office/drawing/2014/main" id="{F083630B-5E63-AA41-BD2A-66A3A86A2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6854-4698-AA49-AF64-25287D6B9435}" type="slidenum">
              <a:rPr lang="en-US" smtClean="0"/>
              <a:t>‹#›</a:t>
            </a:fld>
            <a:endParaRPr lang="en-US"/>
          </a:p>
        </p:txBody>
      </p:sp>
    </p:spTree>
    <p:extLst>
      <p:ext uri="{BB962C8B-B14F-4D97-AF65-F5344CB8AC3E}">
        <p14:creationId xmlns:p14="http://schemas.microsoft.com/office/powerpoint/2010/main" val="404569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3EB413CF-7983-B3C9-9A70-4C23CBA57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a:extLst>
              <a:ext uri="{FF2B5EF4-FFF2-40B4-BE49-F238E27FC236}">
                <a16:creationId xmlns:a16="http://schemas.microsoft.com/office/drawing/2014/main" id="{6E7960A7-B77B-1C05-3F1B-16647C15E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AD4DF929-1CB3-FA2B-9FF8-A56FDC6D5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miljen Grotesk" pitchFamily="2" charset="0"/>
              </a:defRPr>
            </a:lvl1pPr>
          </a:lstStyle>
          <a:p>
            <a:fld id="{22C0DB0F-303A-3B4F-995B-6C52401407C9}" type="datetimeFigureOut">
              <a:rPr lang="en-US" smtClean="0"/>
              <a:pPr/>
              <a:t>12/18/2024</a:t>
            </a:fld>
            <a:endParaRPr lang="en-US"/>
          </a:p>
        </p:txBody>
      </p:sp>
      <p:sp>
        <p:nvSpPr>
          <p:cNvPr id="13" name="Footer Placeholder 4">
            <a:extLst>
              <a:ext uri="{FF2B5EF4-FFF2-40B4-BE49-F238E27FC236}">
                <a16:creationId xmlns:a16="http://schemas.microsoft.com/office/drawing/2014/main" id="{272ADFC6-4426-7620-1E4B-C27B31BB2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miljen Grotesk" pitchFamily="2" charset="0"/>
              </a:defRPr>
            </a:lvl1pPr>
          </a:lstStyle>
          <a:p>
            <a:endParaRPr lang="en-US"/>
          </a:p>
        </p:txBody>
      </p:sp>
      <p:sp>
        <p:nvSpPr>
          <p:cNvPr id="14" name="Slide Number Placeholder 5">
            <a:extLst>
              <a:ext uri="{FF2B5EF4-FFF2-40B4-BE49-F238E27FC236}">
                <a16:creationId xmlns:a16="http://schemas.microsoft.com/office/drawing/2014/main" id="{717A56B8-17D7-A688-7A84-6C4D3D09E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miljen Grotesk" pitchFamily="2" charset="0"/>
              </a:defRPr>
            </a:lvl1pPr>
          </a:lstStyle>
          <a:p>
            <a:fld id="{1D452D4E-94E2-9247-9718-81AA26F97795}" type="slidenum">
              <a:rPr lang="en-US" smtClean="0"/>
              <a:pPr/>
              <a:t>‹#›</a:t>
            </a:fld>
            <a:endParaRPr lang="en-US"/>
          </a:p>
        </p:txBody>
      </p:sp>
    </p:spTree>
    <p:extLst>
      <p:ext uri="{BB962C8B-B14F-4D97-AF65-F5344CB8AC3E}">
        <p14:creationId xmlns:p14="http://schemas.microsoft.com/office/powerpoint/2010/main" val="178865706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Lst>
  <p:txStyles>
    <p:titleStyle>
      <a:lvl1pPr algn="l" defTabSz="914400" rtl="0" eaLnBrk="1" latinLnBrk="0" hangingPunct="1">
        <a:lnSpc>
          <a:spcPct val="90000"/>
        </a:lnSpc>
        <a:spcBef>
          <a:spcPct val="0"/>
        </a:spcBef>
        <a:buNone/>
        <a:defRPr sz="4400" kern="1200" spc="10" baseline="0">
          <a:solidFill>
            <a:schemeClr val="tx1"/>
          </a:solidFill>
          <a:latin typeface="Familjen Grotes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0" baseline="0">
          <a:solidFill>
            <a:schemeClr val="tx1"/>
          </a:solidFill>
          <a:latin typeface="Familjen Grotes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 baseline="0">
          <a:solidFill>
            <a:schemeClr val="tx1"/>
          </a:solidFill>
          <a:latin typeface="Familjen Grotes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 baseline="0">
          <a:solidFill>
            <a:schemeClr val="tx1"/>
          </a:solidFill>
          <a:latin typeface="Familjen Grotes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tx2"/>
            </a:gs>
            <a:gs pos="100000">
              <a:schemeClr val="tx1"/>
            </a:gs>
          </a:gsLst>
          <a:lin ang="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3246"/>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5" r:id="rId17"/>
    <p:sldLayoutId id="2147484376" r:id="rId18"/>
    <p:sldLayoutId id="2147484377" r:id="rId19"/>
    <p:sldLayoutId id="2147484378" r:id="rId20"/>
    <p:sldLayoutId id="2147484379" r:id="rId21"/>
    <p:sldLayoutId id="21474843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device, meter&#10;&#10;Description automatically generated">
            <a:extLst>
              <a:ext uri="{FF2B5EF4-FFF2-40B4-BE49-F238E27FC236}">
                <a16:creationId xmlns:a16="http://schemas.microsoft.com/office/drawing/2014/main" id="{AD75867D-179C-3741-AD07-51D193E29AA6}"/>
              </a:ext>
            </a:extLst>
          </p:cNvPr>
          <p:cNvPicPr>
            <a:picLocks noChangeAspect="1"/>
          </p:cNvPicPr>
          <p:nvPr/>
        </p:nvPicPr>
        <p:blipFill>
          <a:blip r:embed="rId2"/>
          <a:stretch>
            <a:fillRect/>
          </a:stretch>
        </p:blipFill>
        <p:spPr>
          <a:xfrm>
            <a:off x="632178" y="529844"/>
            <a:ext cx="2573867" cy="1123469"/>
          </a:xfrm>
          <a:prstGeom prst="rect">
            <a:avLst/>
          </a:prstGeom>
        </p:spPr>
      </p:pic>
      <p:sp>
        <p:nvSpPr>
          <p:cNvPr id="10" name="TextBox 9">
            <a:extLst>
              <a:ext uri="{FF2B5EF4-FFF2-40B4-BE49-F238E27FC236}">
                <a16:creationId xmlns:a16="http://schemas.microsoft.com/office/drawing/2014/main" id="{FCE82BE5-D9C5-7A4F-9281-0A5F924A49D2}"/>
              </a:ext>
            </a:extLst>
          </p:cNvPr>
          <p:cNvSpPr txBox="1"/>
          <p:nvPr/>
        </p:nvSpPr>
        <p:spPr>
          <a:xfrm>
            <a:off x="372406" y="6040653"/>
            <a:ext cx="6197905" cy="369332"/>
          </a:xfrm>
          <a:prstGeom prst="rect">
            <a:avLst/>
          </a:prstGeom>
          <a:noFill/>
        </p:spPr>
        <p:txBody>
          <a:bodyPr wrap="square" rtlCol="0">
            <a:spAutoFit/>
          </a:bodyPr>
          <a:lstStyle/>
          <a:p>
            <a:r>
              <a:rPr lang="en-US">
                <a:latin typeface="Gotham Book" pitchFamily="50" charset="0"/>
                <a:ea typeface="Lato" panose="020F0502020204030203" pitchFamily="34" charset="0"/>
                <a:cs typeface="Gotham Book" pitchFamily="50" charset="0"/>
              </a:rPr>
              <a:t>18</a:t>
            </a:r>
            <a:r>
              <a:rPr lang="en-US" baseline="30000">
                <a:latin typeface="Gotham Book" pitchFamily="50" charset="0"/>
                <a:ea typeface="Lato" panose="020F0502020204030203" pitchFamily="34" charset="0"/>
                <a:cs typeface="Gotham Book" pitchFamily="50" charset="0"/>
              </a:rPr>
              <a:t>th</a:t>
            </a:r>
            <a:r>
              <a:rPr lang="en-US">
                <a:latin typeface="Gotham Book" pitchFamily="50" charset="0"/>
                <a:ea typeface="Lato" panose="020F0502020204030203" pitchFamily="34" charset="0"/>
                <a:cs typeface="Gotham Book" pitchFamily="50" charset="0"/>
              </a:rPr>
              <a:t> December 2024</a:t>
            </a:r>
          </a:p>
        </p:txBody>
      </p:sp>
      <p:sp>
        <p:nvSpPr>
          <p:cNvPr id="2" name="TextBox 1">
            <a:extLst>
              <a:ext uri="{FF2B5EF4-FFF2-40B4-BE49-F238E27FC236}">
                <a16:creationId xmlns:a16="http://schemas.microsoft.com/office/drawing/2014/main" id="{726EABF6-5785-9543-84AB-C8BB4869C498}"/>
              </a:ext>
            </a:extLst>
          </p:cNvPr>
          <p:cNvSpPr txBox="1"/>
          <p:nvPr/>
        </p:nvSpPr>
        <p:spPr>
          <a:xfrm>
            <a:off x="666513" y="2277323"/>
            <a:ext cx="11368006" cy="1569660"/>
          </a:xfrm>
          <a:prstGeom prst="rect">
            <a:avLst/>
          </a:prstGeom>
          <a:noFill/>
        </p:spPr>
        <p:txBody>
          <a:bodyPr wrap="square" lIns="91440" tIns="45720" rIns="91440" bIns="45720" rtlCol="0" anchor="t">
            <a:spAutoFit/>
          </a:bodyPr>
          <a:lstStyle/>
          <a:p>
            <a:r>
              <a:rPr lang="en-US" sz="4800" b="1">
                <a:latin typeface="GOTHAM-BOOK"/>
                <a:ea typeface="Lato"/>
                <a:cs typeface="Lato"/>
              </a:rPr>
              <a:t>GM Quarterly Economic Briefing Q4 2024 </a:t>
            </a:r>
          </a:p>
        </p:txBody>
      </p:sp>
      <p:sp>
        <p:nvSpPr>
          <p:cNvPr id="6" name="TextBox 5">
            <a:extLst>
              <a:ext uri="{FF2B5EF4-FFF2-40B4-BE49-F238E27FC236}">
                <a16:creationId xmlns:a16="http://schemas.microsoft.com/office/drawing/2014/main" id="{D401C612-32E2-4F8C-B73F-06CC24C17A3F}"/>
              </a:ext>
            </a:extLst>
          </p:cNvPr>
          <p:cNvSpPr txBox="1"/>
          <p:nvPr/>
        </p:nvSpPr>
        <p:spPr>
          <a:xfrm>
            <a:off x="7554191" y="5492619"/>
            <a:ext cx="4486869" cy="1096069"/>
          </a:xfrm>
          <a:prstGeom prst="rect">
            <a:avLst/>
          </a:prstGeom>
          <a:noFill/>
        </p:spPr>
        <p:txBody>
          <a:bodyPr wrap="square" rtlCol="0">
            <a:spAutoFit/>
          </a:bodyPr>
          <a:lstStyle/>
          <a:p>
            <a:pPr>
              <a:lnSpc>
                <a:spcPct val="150000"/>
              </a:lnSpc>
            </a:pPr>
            <a:r>
              <a:rPr lang="en-GB">
                <a:latin typeface="Gotham Book" pitchFamily="50" charset="0"/>
                <a:cs typeface="Gotham Book" pitchFamily="50" charset="0"/>
              </a:rPr>
              <a:t>Subrahmaniam Krishnan-Harihara </a:t>
            </a:r>
          </a:p>
          <a:p>
            <a:pPr>
              <a:lnSpc>
                <a:spcPct val="150000"/>
              </a:lnSpc>
            </a:pPr>
            <a:r>
              <a:rPr lang="en-GB" sz="1300">
                <a:latin typeface="Gotham Book" pitchFamily="50" charset="0"/>
                <a:cs typeface="Gotham Book" pitchFamily="50" charset="0"/>
              </a:rPr>
              <a:t>Deputy Director - Research &amp; Information Systems</a:t>
            </a:r>
            <a:r>
              <a:rPr lang="en-GB" sz="1400">
                <a:latin typeface="Gotham Book" pitchFamily="50" charset="0"/>
                <a:cs typeface="Gotham Book" pitchFamily="50" charset="0"/>
              </a:rPr>
              <a:t> </a:t>
            </a:r>
            <a:r>
              <a:rPr lang="en-GB" sz="1300">
                <a:latin typeface="Gotham Book" pitchFamily="50" charset="0"/>
                <a:cs typeface="Gotham Book" pitchFamily="50" charset="0"/>
              </a:rPr>
              <a:t>GM Chamber </a:t>
            </a:r>
            <a:endParaRPr lang="en-US" sz="1300">
              <a:latin typeface="Gotham Book" pitchFamily="50" charset="0"/>
              <a:cs typeface="Gotham Book" pitchFamily="50" charset="0"/>
            </a:endParaRPr>
          </a:p>
        </p:txBody>
      </p:sp>
      <p:pic>
        <p:nvPicPr>
          <p:cNvPr id="3" name="object 19">
            <a:extLst>
              <a:ext uri="{FF2B5EF4-FFF2-40B4-BE49-F238E27FC236}">
                <a16:creationId xmlns:a16="http://schemas.microsoft.com/office/drawing/2014/main" id="{921E34B5-BFEF-D717-09AE-AD87BC4050F3}"/>
              </a:ext>
            </a:extLst>
          </p:cNvPr>
          <p:cNvPicPr/>
          <p:nvPr/>
        </p:nvPicPr>
        <p:blipFill>
          <a:blip r:embed="rId3" cstate="print"/>
          <a:stretch>
            <a:fillRect/>
          </a:stretch>
        </p:blipFill>
        <p:spPr>
          <a:xfrm>
            <a:off x="0" y="10391"/>
            <a:ext cx="12192000" cy="190443"/>
          </a:xfrm>
          <a:prstGeom prst="rect">
            <a:avLst/>
          </a:prstGeom>
        </p:spPr>
      </p:pic>
      <p:pic>
        <p:nvPicPr>
          <p:cNvPr id="4" name="object 19">
            <a:extLst>
              <a:ext uri="{FF2B5EF4-FFF2-40B4-BE49-F238E27FC236}">
                <a16:creationId xmlns:a16="http://schemas.microsoft.com/office/drawing/2014/main" id="{5C38FA41-23F4-CABB-FECD-3A9660394709}"/>
              </a:ext>
            </a:extLst>
          </p:cNvPr>
          <p:cNvPicPr/>
          <p:nvPr/>
        </p:nvPicPr>
        <p:blipFill>
          <a:blip r:embed="rId3" cstate="print"/>
          <a:stretch>
            <a:fillRect/>
          </a:stretch>
        </p:blipFill>
        <p:spPr>
          <a:xfrm>
            <a:off x="0" y="6688339"/>
            <a:ext cx="12192000" cy="190443"/>
          </a:xfrm>
          <a:prstGeom prst="rect">
            <a:avLst/>
          </a:prstGeom>
        </p:spPr>
      </p:pic>
      <p:sp>
        <p:nvSpPr>
          <p:cNvPr id="8" name="Slide Number Placeholder 7">
            <a:extLst>
              <a:ext uri="{FF2B5EF4-FFF2-40B4-BE49-F238E27FC236}">
                <a16:creationId xmlns:a16="http://schemas.microsoft.com/office/drawing/2014/main" id="{53636F8E-8047-019B-6302-21DBD46BB750}"/>
              </a:ext>
            </a:extLst>
          </p:cNvPr>
          <p:cNvSpPr>
            <a:spLocks noGrp="1"/>
          </p:cNvSpPr>
          <p:nvPr>
            <p:ph type="sldNum" sz="quarter" idx="12"/>
          </p:nvPr>
        </p:nvSpPr>
        <p:spPr/>
        <p:txBody>
          <a:bodyPr/>
          <a:lstStyle/>
          <a:p>
            <a:fld id="{186A3454-5616-1744-B3A9-155B062F36B9}" type="slidenum">
              <a:rPr lang="en-US" smtClean="0"/>
              <a:t>1</a:t>
            </a:fld>
            <a:endParaRPr lang="en-US"/>
          </a:p>
        </p:txBody>
      </p:sp>
    </p:spTree>
    <p:extLst>
      <p:ext uri="{BB962C8B-B14F-4D97-AF65-F5344CB8AC3E}">
        <p14:creationId xmlns:p14="http://schemas.microsoft.com/office/powerpoint/2010/main" val="43264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15154" y="19347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Export demand: sectoral</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33363"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6" name="TextBox 5">
            <a:extLst>
              <a:ext uri="{FF2B5EF4-FFF2-40B4-BE49-F238E27FC236}">
                <a16:creationId xmlns:a16="http://schemas.microsoft.com/office/drawing/2014/main" id="{E6563621-F5E6-0110-94FD-5D988E7E1015}"/>
              </a:ext>
            </a:extLst>
          </p:cNvPr>
          <p:cNvSpPr txBox="1"/>
          <p:nvPr/>
        </p:nvSpPr>
        <p:spPr>
          <a:xfrm>
            <a:off x="6965570"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pic>
        <p:nvPicPr>
          <p:cNvPr id="4" name="Picture 3">
            <a:extLst>
              <a:ext uri="{FF2B5EF4-FFF2-40B4-BE49-F238E27FC236}">
                <a16:creationId xmlns:a16="http://schemas.microsoft.com/office/drawing/2014/main" id="{6C55577C-AAA6-A231-A312-6492198DD70E}"/>
              </a:ext>
            </a:extLst>
          </p:cNvPr>
          <p:cNvPicPr>
            <a:picLocks noChangeAspect="1"/>
          </p:cNvPicPr>
          <p:nvPr/>
        </p:nvPicPr>
        <p:blipFill>
          <a:blip r:embed="rId3"/>
          <a:stretch>
            <a:fillRect/>
          </a:stretch>
        </p:blipFill>
        <p:spPr>
          <a:xfrm>
            <a:off x="1801044" y="682694"/>
            <a:ext cx="4980864" cy="5145470"/>
          </a:xfrm>
          <a:prstGeom prst="rect">
            <a:avLst/>
          </a:prstGeom>
        </p:spPr>
      </p:pic>
      <p:pic>
        <p:nvPicPr>
          <p:cNvPr id="5" name="Picture 4">
            <a:extLst>
              <a:ext uri="{FF2B5EF4-FFF2-40B4-BE49-F238E27FC236}">
                <a16:creationId xmlns:a16="http://schemas.microsoft.com/office/drawing/2014/main" id="{2BA08769-752F-46FB-9F26-C5E1071DDBBE}"/>
              </a:ext>
            </a:extLst>
          </p:cNvPr>
          <p:cNvPicPr>
            <a:picLocks noChangeAspect="1"/>
          </p:cNvPicPr>
          <p:nvPr/>
        </p:nvPicPr>
        <p:blipFill>
          <a:blip r:embed="rId4"/>
          <a:stretch>
            <a:fillRect/>
          </a:stretch>
        </p:blipFill>
        <p:spPr>
          <a:xfrm>
            <a:off x="6882842" y="682694"/>
            <a:ext cx="4980864" cy="5145470"/>
          </a:xfrm>
          <a:prstGeom prst="rect">
            <a:avLst/>
          </a:prstGeom>
        </p:spPr>
      </p:pic>
    </p:spTree>
    <p:extLst>
      <p:ext uri="{BB962C8B-B14F-4D97-AF65-F5344CB8AC3E}">
        <p14:creationId xmlns:p14="http://schemas.microsoft.com/office/powerpoint/2010/main" val="293860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3CE1-E0B2-FC54-81E5-41016E489FD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90252CB-8B1E-7664-6A62-5A2877F58C06}"/>
              </a:ext>
            </a:extLst>
          </p:cNvPr>
          <p:cNvSpPr txBox="1"/>
          <p:nvPr/>
        </p:nvSpPr>
        <p:spPr>
          <a:xfrm>
            <a:off x="1715154" y="193476"/>
            <a:ext cx="55626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UK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9BE81647-A6CE-B419-5790-5409B0CC8B1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6A8884B9-5070-7030-3DD1-135067E7F480}"/>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BB1925A3-6EC0-B659-9270-C45A68638166}"/>
              </a:ext>
            </a:extLst>
          </p:cNvPr>
          <p:cNvSpPr txBox="1"/>
          <p:nvPr/>
        </p:nvSpPr>
        <p:spPr>
          <a:xfrm>
            <a:off x="1933363"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ONS</a:t>
            </a:r>
          </a:p>
        </p:txBody>
      </p:sp>
      <p:sp>
        <p:nvSpPr>
          <p:cNvPr id="6" name="TextBox 5">
            <a:extLst>
              <a:ext uri="{FF2B5EF4-FFF2-40B4-BE49-F238E27FC236}">
                <a16:creationId xmlns:a16="http://schemas.microsoft.com/office/drawing/2014/main" id="{0FE4D627-0F4A-734D-ECE5-8BCE41C8369A}"/>
              </a:ext>
            </a:extLst>
          </p:cNvPr>
          <p:cNvSpPr txBox="1"/>
          <p:nvPr/>
        </p:nvSpPr>
        <p:spPr>
          <a:xfrm>
            <a:off x="7062674" y="6264444"/>
            <a:ext cx="1448012" cy="230832"/>
          </a:xfrm>
          <a:prstGeom prst="rect">
            <a:avLst/>
          </a:prstGeom>
          <a:noFill/>
        </p:spPr>
        <p:txBody>
          <a:bodyPr wrap="square">
            <a:spAutoFit/>
          </a:bodyPr>
          <a:lstStyle/>
          <a:p>
            <a:r>
              <a:rPr lang="en-GB" sz="900">
                <a:latin typeface="Gotham Book" pitchFamily="50" charset="0"/>
                <a:cs typeface="Gotham Book" pitchFamily="50" charset="0"/>
              </a:rPr>
              <a:t>Source: ONS</a:t>
            </a:r>
          </a:p>
        </p:txBody>
      </p:sp>
      <p:pic>
        <p:nvPicPr>
          <p:cNvPr id="7" name="Picture 6">
            <a:extLst>
              <a:ext uri="{FF2B5EF4-FFF2-40B4-BE49-F238E27FC236}">
                <a16:creationId xmlns:a16="http://schemas.microsoft.com/office/drawing/2014/main" id="{828EC6A3-9EA0-7D3C-3831-1FD95E83200A}"/>
              </a:ext>
            </a:extLst>
          </p:cNvPr>
          <p:cNvPicPr>
            <a:picLocks noChangeAspect="1"/>
          </p:cNvPicPr>
          <p:nvPr/>
        </p:nvPicPr>
        <p:blipFill>
          <a:blip r:embed="rId3"/>
          <a:stretch>
            <a:fillRect/>
          </a:stretch>
        </p:blipFill>
        <p:spPr>
          <a:xfrm>
            <a:off x="1846438" y="787421"/>
            <a:ext cx="5035732" cy="5194242"/>
          </a:xfrm>
          <a:prstGeom prst="rect">
            <a:avLst/>
          </a:prstGeom>
        </p:spPr>
      </p:pic>
      <p:pic>
        <p:nvPicPr>
          <p:cNvPr id="5" name="Picture 4">
            <a:extLst>
              <a:ext uri="{FF2B5EF4-FFF2-40B4-BE49-F238E27FC236}">
                <a16:creationId xmlns:a16="http://schemas.microsoft.com/office/drawing/2014/main" id="{5CC170D8-D558-1FF0-CD0D-BEE15AF9E58D}"/>
              </a:ext>
            </a:extLst>
          </p:cNvPr>
          <p:cNvPicPr>
            <a:picLocks noChangeAspect="1"/>
          </p:cNvPicPr>
          <p:nvPr/>
        </p:nvPicPr>
        <p:blipFill>
          <a:blip r:embed="rId4"/>
          <a:stretch>
            <a:fillRect/>
          </a:stretch>
        </p:blipFill>
        <p:spPr>
          <a:xfrm>
            <a:off x="7008376" y="793517"/>
            <a:ext cx="5035732" cy="5188146"/>
          </a:xfrm>
          <a:prstGeom prst="rect">
            <a:avLst/>
          </a:prstGeom>
        </p:spPr>
      </p:pic>
    </p:spTree>
    <p:extLst>
      <p:ext uri="{BB962C8B-B14F-4D97-AF65-F5344CB8AC3E}">
        <p14:creationId xmlns:p14="http://schemas.microsoft.com/office/powerpoint/2010/main" val="12276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17395" y="209959"/>
            <a:ext cx="543293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Cashflow &amp; Capacity utilisation</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B749188C-2F6C-A759-6604-233FEE7F3CDA}"/>
              </a:ext>
            </a:extLst>
          </p:cNvPr>
          <p:cNvSpPr txBox="1"/>
          <p:nvPr/>
        </p:nvSpPr>
        <p:spPr>
          <a:xfrm>
            <a:off x="1758035" y="6274516"/>
            <a:ext cx="2824356"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96292363-6076-8C0D-59D2-069FD16097D9}"/>
              </a:ext>
            </a:extLst>
          </p:cNvPr>
          <p:cNvSpPr txBox="1"/>
          <p:nvPr/>
        </p:nvSpPr>
        <p:spPr>
          <a:xfrm>
            <a:off x="7007134" y="6274515"/>
            <a:ext cx="2824356"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7" name="Picture 6">
            <a:extLst>
              <a:ext uri="{FF2B5EF4-FFF2-40B4-BE49-F238E27FC236}">
                <a16:creationId xmlns:a16="http://schemas.microsoft.com/office/drawing/2014/main" id="{0FE782FD-74EB-B76C-4ADD-62E25BF3B7BF}"/>
              </a:ext>
            </a:extLst>
          </p:cNvPr>
          <p:cNvPicPr>
            <a:picLocks noChangeAspect="1"/>
          </p:cNvPicPr>
          <p:nvPr/>
        </p:nvPicPr>
        <p:blipFill>
          <a:blip r:embed="rId3"/>
          <a:stretch>
            <a:fillRect/>
          </a:stretch>
        </p:blipFill>
        <p:spPr>
          <a:xfrm>
            <a:off x="1843500" y="676283"/>
            <a:ext cx="4993057" cy="5145470"/>
          </a:xfrm>
          <a:prstGeom prst="rect">
            <a:avLst/>
          </a:prstGeom>
        </p:spPr>
      </p:pic>
      <p:pic>
        <p:nvPicPr>
          <p:cNvPr id="8" name="Picture 7">
            <a:extLst>
              <a:ext uri="{FF2B5EF4-FFF2-40B4-BE49-F238E27FC236}">
                <a16:creationId xmlns:a16="http://schemas.microsoft.com/office/drawing/2014/main" id="{D2A9F2C8-A18A-6A97-0B35-7DA2B6CC565F}"/>
              </a:ext>
            </a:extLst>
          </p:cNvPr>
          <p:cNvPicPr>
            <a:picLocks noChangeAspect="1"/>
          </p:cNvPicPr>
          <p:nvPr/>
        </p:nvPicPr>
        <p:blipFill>
          <a:blip r:embed="rId4"/>
          <a:stretch>
            <a:fillRect/>
          </a:stretch>
        </p:blipFill>
        <p:spPr>
          <a:xfrm>
            <a:off x="7007134" y="676283"/>
            <a:ext cx="4980864" cy="5151566"/>
          </a:xfrm>
          <a:prstGeom prst="rect">
            <a:avLst/>
          </a:prstGeom>
        </p:spPr>
      </p:pic>
    </p:spTree>
    <p:extLst>
      <p:ext uri="{BB962C8B-B14F-4D97-AF65-F5344CB8AC3E}">
        <p14:creationId xmlns:p14="http://schemas.microsoft.com/office/powerpoint/2010/main" val="325017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18418" y="206313"/>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Business Pressures</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850235" y="6270639"/>
            <a:ext cx="1448012"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sp>
        <p:nvSpPr>
          <p:cNvPr id="7" name="TextBox 6">
            <a:extLst>
              <a:ext uri="{FF2B5EF4-FFF2-40B4-BE49-F238E27FC236}">
                <a16:creationId xmlns:a16="http://schemas.microsoft.com/office/drawing/2014/main" id="{74A34EE1-75F8-C8BB-A05D-90B687521C10}"/>
              </a:ext>
            </a:extLst>
          </p:cNvPr>
          <p:cNvSpPr txBox="1"/>
          <p:nvPr/>
        </p:nvSpPr>
        <p:spPr>
          <a:xfrm>
            <a:off x="6910243" y="6270639"/>
            <a:ext cx="1448012"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11" name="Picture 10">
            <a:extLst>
              <a:ext uri="{FF2B5EF4-FFF2-40B4-BE49-F238E27FC236}">
                <a16:creationId xmlns:a16="http://schemas.microsoft.com/office/drawing/2014/main" id="{4F6D4960-B632-1CEC-BD05-52373746ED9A}"/>
              </a:ext>
            </a:extLst>
          </p:cNvPr>
          <p:cNvPicPr>
            <a:picLocks noChangeAspect="1"/>
          </p:cNvPicPr>
          <p:nvPr/>
        </p:nvPicPr>
        <p:blipFill>
          <a:blip r:embed="rId3"/>
          <a:stretch>
            <a:fillRect/>
          </a:stretch>
        </p:blipFill>
        <p:spPr>
          <a:xfrm>
            <a:off x="1850235" y="784372"/>
            <a:ext cx="5035732" cy="5188146"/>
          </a:xfrm>
          <a:prstGeom prst="rect">
            <a:avLst/>
          </a:prstGeom>
        </p:spPr>
      </p:pic>
      <p:pic>
        <p:nvPicPr>
          <p:cNvPr id="13" name="Picture 12">
            <a:extLst>
              <a:ext uri="{FF2B5EF4-FFF2-40B4-BE49-F238E27FC236}">
                <a16:creationId xmlns:a16="http://schemas.microsoft.com/office/drawing/2014/main" id="{0CDBDC3D-2735-D5DD-C162-EA028D2D6020}"/>
              </a:ext>
            </a:extLst>
          </p:cNvPr>
          <p:cNvPicPr>
            <a:picLocks noChangeAspect="1"/>
          </p:cNvPicPr>
          <p:nvPr/>
        </p:nvPicPr>
        <p:blipFill>
          <a:blip r:embed="rId4"/>
          <a:stretch>
            <a:fillRect/>
          </a:stretch>
        </p:blipFill>
        <p:spPr>
          <a:xfrm>
            <a:off x="6996021" y="784372"/>
            <a:ext cx="5029636" cy="5194242"/>
          </a:xfrm>
          <a:prstGeom prst="rect">
            <a:avLst/>
          </a:prstGeom>
        </p:spPr>
      </p:pic>
    </p:spTree>
    <p:extLst>
      <p:ext uri="{BB962C8B-B14F-4D97-AF65-F5344CB8AC3E}">
        <p14:creationId xmlns:p14="http://schemas.microsoft.com/office/powerpoint/2010/main" val="227627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49788" y="263075"/>
            <a:ext cx="545706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a:solidFill>
                  <a:prstClr val="black"/>
                </a:solidFill>
                <a:latin typeface="Gotham Bold" pitchFamily="2" charset="0"/>
                <a:cs typeface="Gotham Bold" pitchFamily="2" charset="0"/>
              </a:rPr>
              <a:t>Prices &amp; Inflation</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71497" y="6219040"/>
            <a:ext cx="2132912"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7" name="TextBox 6">
            <a:extLst>
              <a:ext uri="{FF2B5EF4-FFF2-40B4-BE49-F238E27FC236}">
                <a16:creationId xmlns:a16="http://schemas.microsoft.com/office/drawing/2014/main" id="{1C6A5F07-CC84-C3EB-1A58-1B84037FA402}"/>
              </a:ext>
            </a:extLst>
          </p:cNvPr>
          <p:cNvSpPr txBox="1"/>
          <p:nvPr/>
        </p:nvSpPr>
        <p:spPr>
          <a:xfrm>
            <a:off x="6965571" y="6219039"/>
            <a:ext cx="2132912" cy="246221"/>
          </a:xfrm>
          <a:prstGeom prst="rect">
            <a:avLst/>
          </a:prstGeom>
          <a:noFill/>
        </p:spPr>
        <p:txBody>
          <a:bodyPr wrap="square">
            <a:spAutoFit/>
          </a:bodyPr>
          <a:lstStyle/>
          <a:p>
            <a:r>
              <a:rPr lang="en-GB" sz="1000" dirty="0">
                <a:latin typeface="Gotham Book" pitchFamily="50" charset="0"/>
                <a:cs typeface="Gotham Book" pitchFamily="50" charset="0"/>
              </a:rPr>
              <a:t>Source: ONS</a:t>
            </a:r>
          </a:p>
        </p:txBody>
      </p:sp>
      <p:pic>
        <p:nvPicPr>
          <p:cNvPr id="6" name="Picture 5">
            <a:extLst>
              <a:ext uri="{FF2B5EF4-FFF2-40B4-BE49-F238E27FC236}">
                <a16:creationId xmlns:a16="http://schemas.microsoft.com/office/drawing/2014/main" id="{3CC61D69-1B1E-D6C1-D17E-E9726CC1DA96}"/>
              </a:ext>
            </a:extLst>
          </p:cNvPr>
          <p:cNvPicPr>
            <a:picLocks noChangeAspect="1"/>
          </p:cNvPicPr>
          <p:nvPr/>
        </p:nvPicPr>
        <p:blipFill>
          <a:blip r:embed="rId3"/>
          <a:stretch>
            <a:fillRect/>
          </a:stretch>
        </p:blipFill>
        <p:spPr>
          <a:xfrm>
            <a:off x="1851481" y="768954"/>
            <a:ext cx="5041829" cy="5188146"/>
          </a:xfrm>
          <a:prstGeom prst="rect">
            <a:avLst/>
          </a:prstGeom>
        </p:spPr>
      </p:pic>
      <p:pic>
        <p:nvPicPr>
          <p:cNvPr id="4" name="Picture 3">
            <a:extLst>
              <a:ext uri="{FF2B5EF4-FFF2-40B4-BE49-F238E27FC236}">
                <a16:creationId xmlns:a16="http://schemas.microsoft.com/office/drawing/2014/main" id="{B8BE656A-3D24-3265-1EB6-80096CADDE6C}"/>
              </a:ext>
            </a:extLst>
          </p:cNvPr>
          <p:cNvPicPr>
            <a:picLocks noChangeAspect="1"/>
          </p:cNvPicPr>
          <p:nvPr/>
        </p:nvPicPr>
        <p:blipFill>
          <a:blip r:embed="rId4"/>
          <a:stretch>
            <a:fillRect/>
          </a:stretch>
        </p:blipFill>
        <p:spPr>
          <a:xfrm>
            <a:off x="6965571" y="768954"/>
            <a:ext cx="5035732" cy="5188146"/>
          </a:xfrm>
          <a:prstGeom prst="rect">
            <a:avLst/>
          </a:prstGeom>
        </p:spPr>
      </p:pic>
    </p:spTree>
    <p:extLst>
      <p:ext uri="{BB962C8B-B14F-4D97-AF65-F5344CB8AC3E}">
        <p14:creationId xmlns:p14="http://schemas.microsoft.com/office/powerpoint/2010/main" val="64802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206801" y="184937"/>
            <a:ext cx="559585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Business concerns</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712098" y="0"/>
            <a:ext cx="10689579" cy="194598"/>
          </a:xfrm>
          <a:prstGeom prst="rect">
            <a:avLst/>
          </a:prstGeom>
        </p:spPr>
      </p:pic>
      <p:sp>
        <p:nvSpPr>
          <p:cNvPr id="2" name="TextBox 1">
            <a:extLst>
              <a:ext uri="{FF2B5EF4-FFF2-40B4-BE49-F238E27FC236}">
                <a16:creationId xmlns:a16="http://schemas.microsoft.com/office/drawing/2014/main" id="{B749188C-2F6C-A759-6604-233FEE7F3CDA}"/>
              </a:ext>
            </a:extLst>
          </p:cNvPr>
          <p:cNvSpPr txBox="1"/>
          <p:nvPr/>
        </p:nvSpPr>
        <p:spPr>
          <a:xfrm>
            <a:off x="831926" y="6426842"/>
            <a:ext cx="2824356"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5" name="TextBox 4">
            <a:extLst>
              <a:ext uri="{FF2B5EF4-FFF2-40B4-BE49-F238E27FC236}">
                <a16:creationId xmlns:a16="http://schemas.microsoft.com/office/drawing/2014/main" id="{CC096526-1025-20C9-1616-4A673228A374}"/>
              </a:ext>
            </a:extLst>
          </p:cNvPr>
          <p:cNvSpPr txBox="1"/>
          <p:nvPr/>
        </p:nvSpPr>
        <p:spPr>
          <a:xfrm>
            <a:off x="1310909" y="600435"/>
            <a:ext cx="10818003" cy="5534207"/>
          </a:xfrm>
          <a:prstGeom prst="rect">
            <a:avLst/>
          </a:prstGeom>
          <a:noFill/>
        </p:spPr>
        <p:txBody>
          <a:bodyPr wrap="square">
            <a:spAutoFit/>
          </a:bodyPr>
          <a:lstStyle/>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“The business is US owned. Increase in NLW/NMW and NI is disastrous. US HQ has paused further investment in the UK. We were looking to expand in Manchester but are now exploring US and Asia for a greenfield manufacturing facility.” </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“Budget and other pressures on business are a disaster and negate growth and confidence.”</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“The budget doesn't feel well thought through. Hoping for growth but no signs from Govt on how this will happen. In the short term we will be significantly financially impacted. Let's hope we survive to take advantage of growth in the years to come. The increase in NLW / NMW is the single biggest price pressure.” </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“There is still a lot of uncertainty / lack of understanding of the practical implications of the budget on some (smaller) SME business owners.”</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“It is too early to tell. However, this government are competent and have a plan, which is more than can be said about the last government. I am very optimistic that the economy will improve over the longer term.”</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“Competition from abroad remains a concern despite our premier product quality. From April 2025 due to this unreasonable budget, and as we cannot raise our prices, we are looking at losing at least 2 people.”</a:t>
            </a:r>
          </a:p>
          <a:p>
            <a:pPr marL="266700" indent="-266700">
              <a:lnSpc>
                <a:spcPct val="170000"/>
              </a:lnSpc>
              <a:buFont typeface="Arial" panose="020B0604020202020204" pitchFamily="34" charset="0"/>
              <a:buChar char="•"/>
            </a:pPr>
            <a:r>
              <a:rPr lang="en-GB" sz="1500">
                <a:latin typeface="Gotham Book" pitchFamily="50" charset="0"/>
                <a:cs typeface="Gotham Book" pitchFamily="50" charset="0"/>
              </a:rPr>
              <a:t>“US trade barriers proposed by Trump may slow the global economy.”</a:t>
            </a:r>
          </a:p>
        </p:txBody>
      </p:sp>
    </p:spTree>
    <p:extLst>
      <p:ext uri="{BB962C8B-B14F-4D97-AF65-F5344CB8AC3E}">
        <p14:creationId xmlns:p14="http://schemas.microsoft.com/office/powerpoint/2010/main" val="232807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34559" y="26724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Summary &amp; GDP Forecast</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216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3" cstate="print"/>
          <a:stretch>
            <a:fillRect/>
          </a:stretch>
        </p:blipFill>
        <p:spPr>
          <a:xfrm>
            <a:off x="1247607" y="0"/>
            <a:ext cx="9695864" cy="172694"/>
          </a:xfrm>
          <a:prstGeom prst="rect">
            <a:avLst/>
          </a:prstGeom>
        </p:spPr>
      </p:pic>
      <p:graphicFrame>
        <p:nvGraphicFramePr>
          <p:cNvPr id="20" name="TextBox 4">
            <a:extLst>
              <a:ext uri="{FF2B5EF4-FFF2-40B4-BE49-F238E27FC236}">
                <a16:creationId xmlns:a16="http://schemas.microsoft.com/office/drawing/2014/main" id="{3BB67677-50F7-8A7C-C9F6-46B05DB783FF}"/>
              </a:ext>
            </a:extLst>
          </p:cNvPr>
          <p:cNvGraphicFramePr/>
          <p:nvPr>
            <p:extLst>
              <p:ext uri="{D42A27DB-BD31-4B8C-83A1-F6EECF244321}">
                <p14:modId xmlns:p14="http://schemas.microsoft.com/office/powerpoint/2010/main" val="1411291535"/>
              </p:ext>
            </p:extLst>
          </p:nvPr>
        </p:nvGraphicFramePr>
        <p:xfrm>
          <a:off x="695538" y="303258"/>
          <a:ext cx="11215937" cy="64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892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26BB-5604-B5F6-67CA-9A924B69E8A5}"/>
            </a:ext>
          </a:extLst>
        </p:cNvPr>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486220-547E-15ED-55A2-2D1CDF8BE875}"/>
              </a:ext>
            </a:extLst>
          </p:cNvPr>
          <p:cNvSpPr>
            <a:spLocks noGrp="1"/>
          </p:cNvSpPr>
          <p:nvPr>
            <p:ph type="sldNum" sz="quarter" idx="4294967295"/>
          </p:nvPr>
        </p:nvSpPr>
        <p:spPr>
          <a:xfrm>
            <a:off x="0" y="6388100"/>
            <a:ext cx="2743200" cy="365125"/>
          </a:xfrm>
        </p:spPr>
        <p:txBody>
          <a:bodyPr/>
          <a:lstStyle/>
          <a:p>
            <a:pPr algn="l"/>
            <a:fld id="{186A3454-5616-1744-B3A9-155B062F36B9}" type="slidenum">
              <a:rPr lang="en-US" sz="1400" smtClean="0">
                <a:solidFill>
                  <a:schemeClr val="bg1"/>
                </a:solidFill>
                <a:latin typeface="GOTHAM-BOOK" panose="02000504050000020004" pitchFamily="2" charset="0"/>
              </a:rPr>
              <a:pPr algn="l"/>
              <a:t>17</a:t>
            </a:fld>
            <a:endParaRPr lang="en-US" sz="1400">
              <a:solidFill>
                <a:schemeClr val="bg1"/>
              </a:solidFill>
              <a:latin typeface="GOTHAM-BOOK" panose="02000504050000020004" pitchFamily="2" charset="0"/>
            </a:endParaRPr>
          </a:p>
        </p:txBody>
      </p:sp>
      <p:sp>
        <p:nvSpPr>
          <p:cNvPr id="7" name="TextBox 6">
            <a:extLst>
              <a:ext uri="{FF2B5EF4-FFF2-40B4-BE49-F238E27FC236}">
                <a16:creationId xmlns:a16="http://schemas.microsoft.com/office/drawing/2014/main" id="{E388F08F-99A4-919A-F71C-6ACA5465D2F6}"/>
              </a:ext>
            </a:extLst>
          </p:cNvPr>
          <p:cNvSpPr txBox="1"/>
          <p:nvPr/>
        </p:nvSpPr>
        <p:spPr>
          <a:xfrm>
            <a:off x="2891892" y="1545025"/>
            <a:ext cx="6826642" cy="2142125"/>
          </a:xfrm>
          <a:prstGeom prst="rect">
            <a:avLst/>
          </a:prstGeom>
          <a:noFill/>
        </p:spPr>
        <p:txBody>
          <a:bodyPr wrap="square">
            <a:spAutoFit/>
          </a:bodyPr>
          <a:lstStyle/>
          <a:p>
            <a:pPr algn="ctr">
              <a:lnSpc>
                <a:spcPct val="200000"/>
              </a:lnSpc>
            </a:pPr>
            <a:r>
              <a:rPr lang="en-GB" sz="3600" dirty="0">
                <a:solidFill>
                  <a:srgbClr val="383A36"/>
                </a:solidFill>
                <a:latin typeface="Gotham Book" pitchFamily="50" charset="0"/>
                <a:cs typeface="Gotham Book" pitchFamily="50" charset="0"/>
              </a:rPr>
              <a:t>What does this mean for Greater Manchester? </a:t>
            </a:r>
          </a:p>
        </p:txBody>
      </p:sp>
      <p:pic>
        <p:nvPicPr>
          <p:cNvPr id="2" name="object 2">
            <a:extLst>
              <a:ext uri="{FF2B5EF4-FFF2-40B4-BE49-F238E27FC236}">
                <a16:creationId xmlns:a16="http://schemas.microsoft.com/office/drawing/2014/main" id="{CFC6529E-14A0-B15D-2BF5-9F36FF0BBDA7}"/>
              </a:ext>
            </a:extLst>
          </p:cNvPr>
          <p:cNvPicPr/>
          <p:nvPr/>
        </p:nvPicPr>
        <p:blipFill>
          <a:blip r:embed="rId2" cstate="print"/>
          <a:stretch>
            <a:fillRect/>
          </a:stretch>
        </p:blipFill>
        <p:spPr>
          <a:xfrm>
            <a:off x="1268389" y="0"/>
            <a:ext cx="9695864" cy="172694"/>
          </a:xfrm>
          <a:prstGeom prst="rect">
            <a:avLst/>
          </a:prstGeom>
        </p:spPr>
      </p:pic>
      <p:pic>
        <p:nvPicPr>
          <p:cNvPr id="3" name="object 2">
            <a:extLst>
              <a:ext uri="{FF2B5EF4-FFF2-40B4-BE49-F238E27FC236}">
                <a16:creationId xmlns:a16="http://schemas.microsoft.com/office/drawing/2014/main" id="{E79E6221-2F84-A6E5-A3A3-04FE5B14D703}"/>
              </a:ext>
            </a:extLst>
          </p:cNvPr>
          <p:cNvPicPr/>
          <p:nvPr/>
        </p:nvPicPr>
        <p:blipFill>
          <a:blip r:embed="rId2" cstate="print"/>
          <a:stretch>
            <a:fillRect/>
          </a:stretch>
        </p:blipFill>
        <p:spPr>
          <a:xfrm>
            <a:off x="1248068" y="6685486"/>
            <a:ext cx="9695864" cy="172694"/>
          </a:xfrm>
          <a:prstGeom prst="rect">
            <a:avLst/>
          </a:prstGeom>
        </p:spPr>
      </p:pic>
    </p:spTree>
    <p:extLst>
      <p:ext uri="{BB962C8B-B14F-4D97-AF65-F5344CB8AC3E}">
        <p14:creationId xmlns:p14="http://schemas.microsoft.com/office/powerpoint/2010/main" val="168234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7A0A-6049-84E9-D0B4-8FAF1DF210A0}"/>
            </a:ext>
          </a:extLst>
        </p:cNvPr>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51F2909E-2F75-CC21-94D3-E6BC2539A1E6}"/>
              </a:ext>
            </a:extLst>
          </p:cNvPr>
          <p:cNvSpPr>
            <a:spLocks noGrp="1"/>
          </p:cNvSpPr>
          <p:nvPr>
            <p:ph type="sldNum" sz="quarter" idx="4294967295"/>
          </p:nvPr>
        </p:nvSpPr>
        <p:spPr>
          <a:xfrm>
            <a:off x="0" y="6388100"/>
            <a:ext cx="2743200" cy="365125"/>
          </a:xfrm>
        </p:spPr>
        <p:txBody>
          <a:bodyPr/>
          <a:lstStyle/>
          <a:p>
            <a:pPr algn="l"/>
            <a:fld id="{186A3454-5616-1744-B3A9-155B062F36B9}" type="slidenum">
              <a:rPr lang="en-US" sz="1400" smtClean="0">
                <a:solidFill>
                  <a:schemeClr val="bg1"/>
                </a:solidFill>
                <a:latin typeface="GOTHAM-BOOK" panose="02000504050000020004" pitchFamily="2" charset="0"/>
              </a:rPr>
              <a:pPr algn="l"/>
              <a:t>18</a:t>
            </a:fld>
            <a:endParaRPr lang="en-US" sz="1400">
              <a:solidFill>
                <a:schemeClr val="bg1"/>
              </a:solidFill>
              <a:latin typeface="GOTHAM-BOOK" panose="02000504050000020004" pitchFamily="2" charset="0"/>
            </a:endParaRPr>
          </a:p>
        </p:txBody>
      </p:sp>
      <p:sp>
        <p:nvSpPr>
          <p:cNvPr id="18" name="Rectangle 17">
            <a:extLst>
              <a:ext uri="{FF2B5EF4-FFF2-40B4-BE49-F238E27FC236}">
                <a16:creationId xmlns:a16="http://schemas.microsoft.com/office/drawing/2014/main" id="{AC21F76D-C15E-B071-B39E-B09F9D702266}"/>
              </a:ext>
            </a:extLst>
          </p:cNvPr>
          <p:cNvSpPr/>
          <p:nvPr/>
        </p:nvSpPr>
        <p:spPr>
          <a:xfrm>
            <a:off x="5108068" y="5982795"/>
            <a:ext cx="1975862" cy="369332"/>
          </a:xfrm>
          <a:prstGeom prst="rect">
            <a:avLst/>
          </a:prstGeom>
        </p:spPr>
        <p:txBody>
          <a:bodyPr wrap="none">
            <a:spAutoFit/>
          </a:bodyPr>
          <a:lstStyle/>
          <a:p>
            <a:pPr algn="r"/>
            <a:r>
              <a:rPr lang="en-US">
                <a:solidFill>
                  <a:schemeClr val="tx1">
                    <a:lumMod val="95000"/>
                    <a:lumOff val="5000"/>
                  </a:schemeClr>
                </a:solidFill>
                <a:latin typeface="GOTHAM-BOOK" panose="02000504050000020004" pitchFamily="2" charset="0"/>
              </a:rPr>
              <a:t>#GMEconomics</a:t>
            </a:r>
          </a:p>
        </p:txBody>
      </p:sp>
      <p:sp>
        <p:nvSpPr>
          <p:cNvPr id="7" name="TextBox 6">
            <a:extLst>
              <a:ext uri="{FF2B5EF4-FFF2-40B4-BE49-F238E27FC236}">
                <a16:creationId xmlns:a16="http://schemas.microsoft.com/office/drawing/2014/main" id="{5B6D650C-C314-24FA-9861-4B9488FA082E}"/>
              </a:ext>
            </a:extLst>
          </p:cNvPr>
          <p:cNvSpPr txBox="1"/>
          <p:nvPr/>
        </p:nvSpPr>
        <p:spPr>
          <a:xfrm>
            <a:off x="3450243" y="1496473"/>
            <a:ext cx="5291513" cy="3250121"/>
          </a:xfrm>
          <a:prstGeom prst="rect">
            <a:avLst/>
          </a:prstGeom>
          <a:noFill/>
        </p:spPr>
        <p:txBody>
          <a:bodyPr wrap="square">
            <a:spAutoFit/>
          </a:bodyPr>
          <a:lstStyle/>
          <a:p>
            <a:pPr algn="ctr">
              <a:lnSpc>
                <a:spcPct val="200000"/>
              </a:lnSpc>
            </a:pPr>
            <a:r>
              <a:rPr lang="en-GB" sz="3600">
                <a:solidFill>
                  <a:srgbClr val="383A36"/>
                </a:solidFill>
                <a:latin typeface="Gotham Book" pitchFamily="50" charset="0"/>
                <a:cs typeface="Gotham Book" pitchFamily="50" charset="0"/>
              </a:rPr>
              <a:t>Thank you!</a:t>
            </a:r>
          </a:p>
          <a:p>
            <a:pPr algn="ctr">
              <a:lnSpc>
                <a:spcPct val="200000"/>
              </a:lnSpc>
            </a:pPr>
            <a:r>
              <a:rPr lang="en-GB" sz="3600">
                <a:solidFill>
                  <a:srgbClr val="383A36"/>
                </a:solidFill>
                <a:latin typeface="Gotham Book" pitchFamily="50" charset="0"/>
                <a:cs typeface="Gotham Book" pitchFamily="50" charset="0"/>
              </a:rPr>
              <a:t>Panel discussion / Q&amp;A</a:t>
            </a:r>
          </a:p>
        </p:txBody>
      </p:sp>
      <p:pic>
        <p:nvPicPr>
          <p:cNvPr id="2" name="object 2">
            <a:extLst>
              <a:ext uri="{FF2B5EF4-FFF2-40B4-BE49-F238E27FC236}">
                <a16:creationId xmlns:a16="http://schemas.microsoft.com/office/drawing/2014/main" id="{B01DF6E0-67CF-93BA-542C-DE05A74029F3}"/>
              </a:ext>
            </a:extLst>
          </p:cNvPr>
          <p:cNvPicPr/>
          <p:nvPr/>
        </p:nvPicPr>
        <p:blipFill>
          <a:blip r:embed="rId2" cstate="print"/>
          <a:stretch>
            <a:fillRect/>
          </a:stretch>
        </p:blipFill>
        <p:spPr>
          <a:xfrm>
            <a:off x="1268389" y="0"/>
            <a:ext cx="9695864" cy="172694"/>
          </a:xfrm>
          <a:prstGeom prst="rect">
            <a:avLst/>
          </a:prstGeom>
        </p:spPr>
      </p:pic>
      <p:pic>
        <p:nvPicPr>
          <p:cNvPr id="3" name="object 2">
            <a:extLst>
              <a:ext uri="{FF2B5EF4-FFF2-40B4-BE49-F238E27FC236}">
                <a16:creationId xmlns:a16="http://schemas.microsoft.com/office/drawing/2014/main" id="{FACC3D4B-0C3F-20B9-B40A-ECDF8B0FE73B}"/>
              </a:ext>
            </a:extLst>
          </p:cNvPr>
          <p:cNvPicPr/>
          <p:nvPr/>
        </p:nvPicPr>
        <p:blipFill>
          <a:blip r:embed="rId2" cstate="print"/>
          <a:stretch>
            <a:fillRect/>
          </a:stretch>
        </p:blipFill>
        <p:spPr>
          <a:xfrm>
            <a:off x="1248068" y="6685486"/>
            <a:ext cx="9695864" cy="172694"/>
          </a:xfrm>
          <a:prstGeom prst="rect">
            <a:avLst/>
          </a:prstGeom>
        </p:spPr>
      </p:pic>
    </p:spTree>
    <p:extLst>
      <p:ext uri="{BB962C8B-B14F-4D97-AF65-F5344CB8AC3E}">
        <p14:creationId xmlns:p14="http://schemas.microsoft.com/office/powerpoint/2010/main" val="114357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698533" y="268917"/>
            <a:ext cx="548313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Customer Demand</a:t>
            </a:r>
            <a:r>
              <a:rPr lang="en-GB" sz="2100" b="1">
                <a:solidFill>
                  <a:prstClr val="black"/>
                </a:solidFill>
                <a:latin typeface="Gotham Bold" pitchFamily="2" charset="0"/>
                <a:cs typeface="Gotham Bold" pitchFamily="2" charset="0"/>
              </a:rPr>
              <a:t>: sub-regional</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52397"/>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12" name="TextBox 11">
            <a:extLst>
              <a:ext uri="{FF2B5EF4-FFF2-40B4-BE49-F238E27FC236}">
                <a16:creationId xmlns:a16="http://schemas.microsoft.com/office/drawing/2014/main" id="{3A2823C4-B298-F95C-8560-1F8FC07DD0DE}"/>
              </a:ext>
            </a:extLst>
          </p:cNvPr>
          <p:cNvSpPr txBox="1"/>
          <p:nvPr/>
        </p:nvSpPr>
        <p:spPr>
          <a:xfrm>
            <a:off x="1779813" y="6178133"/>
            <a:ext cx="2303121"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2" name="TextBox 1">
            <a:extLst>
              <a:ext uri="{FF2B5EF4-FFF2-40B4-BE49-F238E27FC236}">
                <a16:creationId xmlns:a16="http://schemas.microsoft.com/office/drawing/2014/main" id="{3F19EA26-5F66-7A4F-CF61-BBE1F1E2D91F}"/>
              </a:ext>
            </a:extLst>
          </p:cNvPr>
          <p:cNvSpPr txBox="1"/>
          <p:nvPr/>
        </p:nvSpPr>
        <p:spPr>
          <a:xfrm>
            <a:off x="7034746" y="6178133"/>
            <a:ext cx="2209603"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5" name="Picture 4">
            <a:extLst>
              <a:ext uri="{FF2B5EF4-FFF2-40B4-BE49-F238E27FC236}">
                <a16:creationId xmlns:a16="http://schemas.microsoft.com/office/drawing/2014/main" id="{7FE4A2F4-0CF2-C4B6-C908-5BA8FE15532C}"/>
              </a:ext>
            </a:extLst>
          </p:cNvPr>
          <p:cNvPicPr>
            <a:picLocks noChangeAspect="1"/>
          </p:cNvPicPr>
          <p:nvPr/>
        </p:nvPicPr>
        <p:blipFill>
          <a:blip r:embed="rId3"/>
          <a:stretch>
            <a:fillRect/>
          </a:stretch>
        </p:blipFill>
        <p:spPr>
          <a:xfrm>
            <a:off x="1779813" y="789810"/>
            <a:ext cx="4993057" cy="5145470"/>
          </a:xfrm>
          <a:prstGeom prst="rect">
            <a:avLst/>
          </a:prstGeom>
        </p:spPr>
      </p:pic>
      <p:pic>
        <p:nvPicPr>
          <p:cNvPr id="8" name="Picture 7">
            <a:extLst>
              <a:ext uri="{FF2B5EF4-FFF2-40B4-BE49-F238E27FC236}">
                <a16:creationId xmlns:a16="http://schemas.microsoft.com/office/drawing/2014/main" id="{A8F6FACA-E2A6-E75F-97C2-9017D43CD22D}"/>
              </a:ext>
            </a:extLst>
          </p:cNvPr>
          <p:cNvPicPr>
            <a:picLocks noChangeAspect="1"/>
          </p:cNvPicPr>
          <p:nvPr/>
        </p:nvPicPr>
        <p:blipFill>
          <a:blip r:embed="rId4"/>
          <a:stretch>
            <a:fillRect/>
          </a:stretch>
        </p:blipFill>
        <p:spPr>
          <a:xfrm>
            <a:off x="6928347" y="795906"/>
            <a:ext cx="4986960" cy="5133277"/>
          </a:xfrm>
          <a:prstGeom prst="rect">
            <a:avLst/>
          </a:prstGeom>
        </p:spPr>
      </p:pic>
    </p:spTree>
    <p:extLst>
      <p:ext uri="{BB962C8B-B14F-4D97-AF65-F5344CB8AC3E}">
        <p14:creationId xmlns:p14="http://schemas.microsoft.com/office/powerpoint/2010/main" val="359057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28864" y="1150450"/>
            <a:ext cx="5532437" cy="409575"/>
          </a:xfrm>
        </p:spPr>
        <p:txBody>
          <a:bodyPr anchor="ctr">
            <a:normAutofit/>
          </a:bodyPr>
          <a:lstStyle/>
          <a:p>
            <a:pPr marL="0" indent="0">
              <a:buNone/>
            </a:pPr>
            <a:r>
              <a:rPr lang="en-US" sz="1600" b="1">
                <a:latin typeface="Gotham Book" pitchFamily="50" charset="0"/>
                <a:cs typeface="Gotham Book" pitchFamily="50" charset="0"/>
              </a:rPr>
              <a:t>Chris Fletcher, </a:t>
            </a:r>
            <a:r>
              <a:rPr lang="en-GB" sz="1600" b="1" i="1">
                <a:latin typeface="Gotham Book" pitchFamily="50" charset="0"/>
                <a:cs typeface="Gotham Book" pitchFamily="50" charset="0"/>
              </a:rPr>
              <a:t>Policy Director</a:t>
            </a:r>
            <a:endParaRPr lang="en-US" sz="1600" b="1" i="1">
              <a:latin typeface="Gotham Book" pitchFamily="50" charset="0"/>
              <a:cs typeface="Gotham Book" pitchFamily="50" charset="0"/>
            </a:endParaRPr>
          </a:p>
        </p:txBody>
      </p:sp>
      <p:sp>
        <p:nvSpPr>
          <p:cNvPr id="2" name="Title 1"/>
          <p:cNvSpPr>
            <a:spLocks noGrp="1"/>
          </p:cNvSpPr>
          <p:nvPr>
            <p:ph type="ctrTitle" idx="4294967295"/>
          </p:nvPr>
        </p:nvSpPr>
        <p:spPr>
          <a:xfrm>
            <a:off x="1787938" y="999456"/>
            <a:ext cx="4587875" cy="708025"/>
          </a:xfrm>
        </p:spPr>
        <p:txBody>
          <a:bodyPr>
            <a:normAutofit/>
          </a:bodyPr>
          <a:lstStyle/>
          <a:p>
            <a:r>
              <a:rPr lang="en-US" sz="1600" b="1">
                <a:latin typeface="Gotham Book" pitchFamily="50" charset="0"/>
                <a:cs typeface="Gotham Book" pitchFamily="50" charset="0"/>
              </a:rPr>
              <a:t>Welcome &amp; Introduction</a:t>
            </a:r>
          </a:p>
        </p:txBody>
      </p:sp>
      <p:sp>
        <p:nvSpPr>
          <p:cNvPr id="4" name="TextBox 3"/>
          <p:cNvSpPr txBox="1"/>
          <p:nvPr/>
        </p:nvSpPr>
        <p:spPr>
          <a:xfrm>
            <a:off x="1732282" y="281985"/>
            <a:ext cx="6476536" cy="6300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Gotham Book" pitchFamily="50" charset="0"/>
                <a:ea typeface="+mn-ea"/>
                <a:cs typeface="Gotham Book" pitchFamily="50" charset="0"/>
              </a:rPr>
              <a:t>Quarterly Economic Briefing</a:t>
            </a:r>
          </a:p>
        </p:txBody>
      </p:sp>
      <p:sp>
        <p:nvSpPr>
          <p:cNvPr id="11" name="Title 1">
            <a:extLst>
              <a:ext uri="{FF2B5EF4-FFF2-40B4-BE49-F238E27FC236}">
                <a16:creationId xmlns:a16="http://schemas.microsoft.com/office/drawing/2014/main" id="{5271E347-97AA-4852-85CE-A3E68F0F747D}"/>
              </a:ext>
            </a:extLst>
          </p:cNvPr>
          <p:cNvSpPr txBox="1">
            <a:spLocks/>
          </p:cNvSpPr>
          <p:nvPr/>
        </p:nvSpPr>
        <p:spPr>
          <a:xfrm>
            <a:off x="1855074" y="2289375"/>
            <a:ext cx="3729589" cy="437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effectLst/>
                <a:uLnTx/>
                <a:uFillTx/>
                <a:latin typeface="Gotham Book" pitchFamily="50" charset="0"/>
                <a:cs typeface="Gotham Book" pitchFamily="50" charset="0"/>
              </a:rPr>
              <a:t>QES presentation</a:t>
            </a:r>
          </a:p>
        </p:txBody>
      </p:sp>
      <p:sp>
        <p:nvSpPr>
          <p:cNvPr id="16" name="Subtitle 2">
            <a:extLst>
              <a:ext uri="{FF2B5EF4-FFF2-40B4-BE49-F238E27FC236}">
                <a16:creationId xmlns:a16="http://schemas.microsoft.com/office/drawing/2014/main" id="{FB6AF5FC-5BF4-4254-8A9F-F5877E1CB477}"/>
              </a:ext>
            </a:extLst>
          </p:cNvPr>
          <p:cNvSpPr txBox="1">
            <a:spLocks/>
          </p:cNvSpPr>
          <p:nvPr/>
        </p:nvSpPr>
        <p:spPr>
          <a:xfrm>
            <a:off x="6096000" y="2208437"/>
            <a:ext cx="5192645" cy="5493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effectLst/>
                <a:uLnTx/>
                <a:uFillTx/>
                <a:latin typeface="Gotham Book" pitchFamily="50" charset="0"/>
                <a:cs typeface="Gotham Book" pitchFamily="50" charset="0"/>
              </a:rPr>
              <a:t>Subrahmaniam Krishnan-Harihara, </a:t>
            </a:r>
            <a:r>
              <a:rPr kumimoji="0" lang="en-US" sz="1600" b="1" i="1" u="none" strike="noStrike" kern="1200" cap="none" spc="0" normalizeH="0" baseline="0" noProof="0">
                <a:ln>
                  <a:noFill/>
                </a:ln>
                <a:effectLst/>
                <a:uLnTx/>
                <a:uFillTx/>
                <a:latin typeface="Gotham Book" pitchFamily="50" charset="0"/>
                <a:cs typeface="Gotham Book" pitchFamily="50" charset="0"/>
              </a:rPr>
              <a:t>Deputy Director – Research &amp; Information Systems</a:t>
            </a:r>
          </a:p>
        </p:txBody>
      </p:sp>
      <p:sp>
        <p:nvSpPr>
          <p:cNvPr id="18" name="TextBox 17">
            <a:extLst>
              <a:ext uri="{FF2B5EF4-FFF2-40B4-BE49-F238E27FC236}">
                <a16:creationId xmlns:a16="http://schemas.microsoft.com/office/drawing/2014/main" id="{5E67C30F-5923-4E4D-BCCB-EA2A1EB9296C}"/>
              </a:ext>
            </a:extLst>
          </p:cNvPr>
          <p:cNvSpPr txBox="1"/>
          <p:nvPr/>
        </p:nvSpPr>
        <p:spPr>
          <a:xfrm>
            <a:off x="1247607" y="6167432"/>
            <a:ext cx="34944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40075" algn="l"/>
              </a:tabLst>
              <a:defRPr/>
            </a:pPr>
            <a:r>
              <a:rPr kumimoji="0" lang="en-US" b="1" i="0" u="none" strike="noStrike" kern="1200" cap="none" spc="0" normalizeH="0" baseline="0" noProof="0">
                <a:ln>
                  <a:noFill/>
                </a:ln>
                <a:effectLst/>
                <a:uLnTx/>
                <a:uFillTx/>
                <a:latin typeface="Gotham Book" pitchFamily="50" charset="0"/>
                <a:ea typeface="+mn-ea"/>
                <a:cs typeface="Gotham Book" pitchFamily="50" charset="0"/>
              </a:rPr>
              <a:t>#GMEconomics</a:t>
            </a:r>
            <a:r>
              <a:rPr kumimoji="0" lang="en-US" b="0" i="0" u="none" strike="noStrike" kern="1200" cap="none" spc="0" normalizeH="0" baseline="0" noProof="0">
                <a:ln>
                  <a:noFill/>
                </a:ln>
                <a:effectLst/>
                <a:uLnTx/>
                <a:uFillTx/>
                <a:latin typeface="Gotham Book" pitchFamily="50" charset="0"/>
                <a:ea typeface="+mn-ea"/>
                <a:cs typeface="Gotham Book" pitchFamily="50" charset="0"/>
              </a:rPr>
              <a:t> for tweets</a:t>
            </a:r>
            <a:endParaRPr kumimoji="0" lang="en-GB" b="0" i="0" u="none" strike="noStrike" kern="1200" cap="none" spc="0" normalizeH="0" baseline="0" noProof="0">
              <a:ln>
                <a:noFill/>
              </a:ln>
              <a:effectLst/>
              <a:uLnTx/>
              <a:uFillTx/>
              <a:latin typeface="Gotham Book" pitchFamily="50" charset="0"/>
              <a:ea typeface="+mn-ea"/>
              <a:cs typeface="Gotham Book" pitchFamily="50" charset="0"/>
            </a:endParaRPr>
          </a:p>
        </p:txBody>
      </p:sp>
      <p:pic>
        <p:nvPicPr>
          <p:cNvPr id="8" name="object 2">
            <a:extLst>
              <a:ext uri="{FF2B5EF4-FFF2-40B4-BE49-F238E27FC236}">
                <a16:creationId xmlns:a16="http://schemas.microsoft.com/office/drawing/2014/main" id="{C5B8C26B-1DA6-08FA-D50C-3044F0BEE1C2}"/>
              </a:ext>
            </a:extLst>
          </p:cNvPr>
          <p:cNvPicPr/>
          <p:nvPr/>
        </p:nvPicPr>
        <p:blipFill>
          <a:blip r:embed="rId2" cstate="print"/>
          <a:stretch>
            <a:fillRect/>
          </a:stretch>
        </p:blipFill>
        <p:spPr>
          <a:xfrm>
            <a:off x="1247607" y="10391"/>
            <a:ext cx="9695864" cy="172694"/>
          </a:xfrm>
          <a:prstGeom prst="rect">
            <a:avLst/>
          </a:prstGeom>
        </p:spPr>
      </p:pic>
      <p:pic>
        <p:nvPicPr>
          <p:cNvPr id="9" name="object 2">
            <a:extLst>
              <a:ext uri="{FF2B5EF4-FFF2-40B4-BE49-F238E27FC236}">
                <a16:creationId xmlns:a16="http://schemas.microsoft.com/office/drawing/2014/main" id="{9181CA40-DF31-5410-3BCC-F33E10F8B50D}"/>
              </a:ext>
            </a:extLst>
          </p:cNvPr>
          <p:cNvPicPr/>
          <p:nvPr/>
        </p:nvPicPr>
        <p:blipFill>
          <a:blip r:embed="rId2" cstate="print"/>
          <a:stretch>
            <a:fillRect/>
          </a:stretch>
        </p:blipFill>
        <p:spPr>
          <a:xfrm>
            <a:off x="1247607" y="6674915"/>
            <a:ext cx="9695864" cy="172694"/>
          </a:xfrm>
          <a:prstGeom prst="rect">
            <a:avLst/>
          </a:prstGeom>
        </p:spPr>
      </p:pic>
      <p:sp>
        <p:nvSpPr>
          <p:cNvPr id="7" name="Title 1">
            <a:extLst>
              <a:ext uri="{FF2B5EF4-FFF2-40B4-BE49-F238E27FC236}">
                <a16:creationId xmlns:a16="http://schemas.microsoft.com/office/drawing/2014/main" id="{D0F612D7-75A4-CBBD-2BEA-6B967B0A9F9B}"/>
              </a:ext>
            </a:extLst>
          </p:cNvPr>
          <p:cNvSpPr txBox="1">
            <a:spLocks/>
          </p:cNvSpPr>
          <p:nvPr/>
        </p:nvSpPr>
        <p:spPr>
          <a:xfrm>
            <a:off x="1855074" y="4108876"/>
            <a:ext cx="3729589" cy="4524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kumimoji="0" lang="en-US" sz="1600" b="1" i="0" u="none" strike="noStrike" kern="1200" cap="none" spc="0" normalizeH="0" baseline="0" noProof="0">
                <a:ln>
                  <a:noFill/>
                </a:ln>
                <a:effectLst/>
                <a:uLnTx/>
                <a:uFillTx/>
                <a:latin typeface="Gotham Book" pitchFamily="50" charset="0"/>
                <a:cs typeface="Gotham Book" pitchFamily="50" charset="0"/>
              </a:rPr>
              <a:t>Panel discussion and </a:t>
            </a:r>
            <a:r>
              <a:rPr kumimoji="0" lang="en-GB" sz="1600" b="1" i="0" u="none" strike="noStrike" kern="1200" cap="none" spc="0" normalizeH="0" baseline="0" noProof="0">
                <a:ln>
                  <a:noFill/>
                </a:ln>
                <a:effectLst/>
                <a:uLnTx/>
                <a:uFillTx/>
                <a:latin typeface="Gotham Book" pitchFamily="50" charset="0"/>
                <a:cs typeface="Gotham Book" pitchFamily="50" charset="0"/>
              </a:rPr>
              <a:t>Q&amp;A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effectLst/>
                <a:uLnTx/>
                <a:uFillTx/>
                <a:latin typeface="Gotham Book" pitchFamily="50" charset="0"/>
                <a:cs typeface="Gotham Book" pitchFamily="50" charset="0"/>
              </a:rPr>
              <a:t> </a:t>
            </a:r>
          </a:p>
        </p:txBody>
      </p:sp>
      <p:sp>
        <p:nvSpPr>
          <p:cNvPr id="10" name="Subtitle 2">
            <a:extLst>
              <a:ext uri="{FF2B5EF4-FFF2-40B4-BE49-F238E27FC236}">
                <a16:creationId xmlns:a16="http://schemas.microsoft.com/office/drawing/2014/main" id="{661A298D-14D1-54B2-E0B9-E6AD40619E83}"/>
              </a:ext>
            </a:extLst>
          </p:cNvPr>
          <p:cNvSpPr txBox="1">
            <a:spLocks/>
          </p:cNvSpPr>
          <p:nvPr/>
        </p:nvSpPr>
        <p:spPr>
          <a:xfrm>
            <a:off x="6096000" y="3500037"/>
            <a:ext cx="5807384" cy="173221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sz="1600" b="1">
              <a:latin typeface="Gotham Book" pitchFamily="50" charset="0"/>
              <a:cs typeface="Gotham Book" pitchFamily="50"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600" b="1">
                <a:latin typeface="Gotham Book" pitchFamily="50" charset="0"/>
                <a:cs typeface="Gotham Book" pitchFamily="50" charset="0"/>
              </a:rPr>
              <a:t>Chris Jackson, MD, TransPennine Express</a:t>
            </a:r>
          </a:p>
          <a:p>
            <a:pPr marL="0" indent="0">
              <a:lnSpc>
                <a:spcPct val="100000"/>
              </a:lnSpc>
              <a:buNone/>
              <a:defRPr/>
            </a:pPr>
            <a:r>
              <a:rPr lang="en-GB" sz="1600" b="1">
                <a:latin typeface="Gotham Book" pitchFamily="50" charset="0"/>
                <a:cs typeface="Gotham Book" pitchFamily="50" charset="0"/>
              </a:rPr>
              <a:t>Susana Cordoba, Head of International Trade, GMCC</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effectLst/>
                <a:uLnTx/>
                <a:uFillTx/>
                <a:latin typeface="Gotham Book" pitchFamily="50" charset="0"/>
                <a:cs typeface="Gotham Book" pitchFamily="50" charset="0"/>
              </a:rPr>
              <a:t>Subrahmaniam Krishnan-Harihara</a:t>
            </a:r>
          </a:p>
          <a:p>
            <a:pPr marL="0" indent="0">
              <a:lnSpc>
                <a:spcPct val="100000"/>
              </a:lnSpc>
              <a:buNone/>
              <a:defRPr/>
            </a:pPr>
            <a:r>
              <a:rPr kumimoji="0" lang="en-US" sz="1600" b="1" i="0" u="none" strike="noStrike" kern="1200" cap="none" spc="0" normalizeH="0" baseline="0" noProof="0">
                <a:ln>
                  <a:noFill/>
                </a:ln>
                <a:effectLst/>
                <a:uLnTx/>
                <a:uFillTx/>
                <a:latin typeface="Gotham Book" pitchFamily="50" charset="0"/>
                <a:cs typeface="Gotham Book" pitchFamily="50" charset="0"/>
              </a:rPr>
              <a:t>Chaired by: Chris Fletcher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effectLst/>
                <a:uLnTx/>
                <a:uFillTx/>
                <a:latin typeface="Gotham Book" pitchFamily="50" charset="0"/>
                <a:cs typeface="Gotham Book" pitchFamily="50" charset="0"/>
              </a:rPr>
              <a:t> </a:t>
            </a:r>
          </a:p>
        </p:txBody>
      </p:sp>
    </p:spTree>
    <p:extLst>
      <p:ext uri="{BB962C8B-B14F-4D97-AF65-F5344CB8AC3E}">
        <p14:creationId xmlns:p14="http://schemas.microsoft.com/office/powerpoint/2010/main" val="14760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247607" y="223613"/>
            <a:ext cx="918158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What is the Quarterly Economic Survey (QES)? </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5" name="TextBox 4">
            <a:extLst>
              <a:ext uri="{FF2B5EF4-FFF2-40B4-BE49-F238E27FC236}">
                <a16:creationId xmlns:a16="http://schemas.microsoft.com/office/drawing/2014/main" id="{7F788E78-9CEE-C8CE-1E23-C993A8DAA0BD}"/>
              </a:ext>
            </a:extLst>
          </p:cNvPr>
          <p:cNvSpPr txBox="1"/>
          <p:nvPr/>
        </p:nvSpPr>
        <p:spPr>
          <a:xfrm>
            <a:off x="1247607" y="690030"/>
            <a:ext cx="10702368" cy="17058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a:latin typeface="Gotham Book" pitchFamily="50" charset="0"/>
                <a:cs typeface="Gotham Book" pitchFamily="50" charset="0"/>
              </a:rPr>
              <a:t>The Greater Manchester QES is part of the UK’s largest and most reliable business confidence survey</a:t>
            </a:r>
          </a:p>
          <a:p>
            <a:pPr marL="285750" indent="-285750">
              <a:lnSpc>
                <a:spcPct val="150000"/>
              </a:lnSpc>
              <a:buFont typeface="Arial" panose="020B0604020202020204" pitchFamily="34" charset="0"/>
              <a:buChar char="•"/>
            </a:pPr>
            <a:r>
              <a:rPr lang="en-GB">
                <a:latin typeface="Gotham Book" pitchFamily="50" charset="0"/>
                <a:cs typeface="Gotham Book" pitchFamily="50" charset="0"/>
              </a:rPr>
              <a:t>GM Chamber administers the survey in GM and co-ordinates the North West QES, which goes to the BCC. </a:t>
            </a:r>
          </a:p>
        </p:txBody>
      </p:sp>
      <p:graphicFrame>
        <p:nvGraphicFramePr>
          <p:cNvPr id="20" name="TextBox 6">
            <a:extLst>
              <a:ext uri="{FF2B5EF4-FFF2-40B4-BE49-F238E27FC236}">
                <a16:creationId xmlns:a16="http://schemas.microsoft.com/office/drawing/2014/main" id="{13D5E1EF-1043-DBC8-F1C2-3217ACEAD5FD}"/>
              </a:ext>
            </a:extLst>
          </p:cNvPr>
          <p:cNvGraphicFramePr/>
          <p:nvPr>
            <p:extLst>
              <p:ext uri="{D42A27DB-BD31-4B8C-83A1-F6EECF244321}">
                <p14:modId xmlns:p14="http://schemas.microsoft.com/office/powerpoint/2010/main" val="485348190"/>
              </p:ext>
            </p:extLst>
          </p:nvPr>
        </p:nvGraphicFramePr>
        <p:xfrm>
          <a:off x="450181" y="2213262"/>
          <a:ext cx="11166088" cy="292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64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247607" y="233899"/>
            <a:ext cx="4603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Where were we in Q3?</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EA6AA1D9-B94B-4140-A7C2-9EA3D77D3ABF}"/>
              </a:ext>
            </a:extLst>
          </p:cNvPr>
          <p:cNvSpPr txBox="1"/>
          <p:nvPr/>
        </p:nvSpPr>
        <p:spPr>
          <a:xfrm>
            <a:off x="1442258" y="6309052"/>
            <a:ext cx="52127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E4F9C0AF-3DC3-3CC7-DD05-D6FC56D6B8E8}"/>
              </a:ext>
            </a:extLst>
          </p:cNvPr>
          <p:cNvSpPr txBox="1"/>
          <p:nvPr/>
        </p:nvSpPr>
        <p:spPr>
          <a:xfrm>
            <a:off x="8926065" y="685187"/>
            <a:ext cx="3174797" cy="2129429"/>
          </a:xfrm>
          <a:prstGeom prst="rect">
            <a:avLst/>
          </a:prstGeom>
          <a:noFill/>
        </p:spPr>
        <p:txBody>
          <a:bodyPr wrap="square">
            <a:spAutoFit/>
          </a:bodyPr>
          <a:lstStyle/>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500" i="0" u="none" strike="noStrike" kern="1200" cap="none" spc="0" normalizeH="0" baseline="0" noProof="0">
                <a:ln>
                  <a:noFill/>
                </a:ln>
                <a:solidFill>
                  <a:srgbClr val="000000"/>
                </a:solidFill>
                <a:effectLst/>
                <a:uLnTx/>
                <a:uFillTx/>
                <a:latin typeface="Gotham Book" pitchFamily="50" charset="0"/>
                <a:ea typeface="+mn-ea"/>
                <a:cs typeface="Gotham Book" pitchFamily="50" charset="0"/>
              </a:rPr>
              <a:t>GM Index in Q3 2024: </a:t>
            </a:r>
            <a:r>
              <a:rPr kumimoji="0" lang="en-GB" sz="1500" b="1" i="0" u="none" strike="noStrike" kern="1200" cap="none" spc="0" normalizeH="0" baseline="0" noProof="0">
                <a:ln>
                  <a:noFill/>
                </a:ln>
                <a:solidFill>
                  <a:srgbClr val="C4D600"/>
                </a:solidFill>
                <a:effectLst/>
                <a:uLnTx/>
                <a:uFillTx/>
                <a:latin typeface="Gotham Book" pitchFamily="50" charset="0"/>
                <a:ea typeface="+mn-ea"/>
                <a:cs typeface="Gotham Book" pitchFamily="50" charset="0"/>
              </a:rPr>
              <a:t>18.3</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500">
                <a:latin typeface="Gotham Book" pitchFamily="50" charset="0"/>
                <a:cs typeface="Gotham Book" pitchFamily="50" charset="0"/>
              </a:rPr>
              <a:t>Noticeable quarterly slowdown relative to Q2.</a:t>
            </a:r>
          </a:p>
          <a:p>
            <a:pPr marL="285750" indent="-285750">
              <a:lnSpc>
                <a:spcPct val="150000"/>
              </a:lnSpc>
              <a:buFont typeface="Arial" panose="020B0604020202020204" pitchFamily="34" charset="0"/>
              <a:buChar char="•"/>
              <a:defRPr/>
            </a:pPr>
            <a:r>
              <a:rPr kumimoji="0" lang="en-GB" sz="1500" i="0" u="none" strike="noStrike" kern="1200" cap="none" spc="0" normalizeH="0" baseline="0" noProof="0">
                <a:ln>
                  <a:noFill/>
                </a:ln>
                <a:effectLst/>
                <a:uLnTx/>
                <a:uFillTx/>
                <a:latin typeface="Gotham Book" pitchFamily="50" charset="0"/>
                <a:ea typeface="+mn-ea"/>
                <a:cs typeface="Gotham Book" pitchFamily="50" charset="0"/>
              </a:rPr>
              <a:t>Consumer confidence dipped in September after 6 months of improvement.</a:t>
            </a:r>
          </a:p>
        </p:txBody>
      </p:sp>
      <p:pic>
        <p:nvPicPr>
          <p:cNvPr id="2" name="Picture 1">
            <a:extLst>
              <a:ext uri="{FF2B5EF4-FFF2-40B4-BE49-F238E27FC236}">
                <a16:creationId xmlns:a16="http://schemas.microsoft.com/office/drawing/2014/main" id="{2E9198C8-B754-B308-6672-D8EDEE853380}"/>
              </a:ext>
            </a:extLst>
          </p:cNvPr>
          <p:cNvPicPr>
            <a:picLocks noChangeAspect="1"/>
          </p:cNvPicPr>
          <p:nvPr/>
        </p:nvPicPr>
        <p:blipFill>
          <a:blip r:embed="rId3"/>
          <a:stretch>
            <a:fillRect/>
          </a:stretch>
        </p:blipFill>
        <p:spPr>
          <a:xfrm>
            <a:off x="1247607" y="691245"/>
            <a:ext cx="7651143" cy="5194242"/>
          </a:xfrm>
          <a:prstGeom prst="rect">
            <a:avLst/>
          </a:prstGeom>
        </p:spPr>
      </p:pic>
    </p:spTree>
    <p:extLst>
      <p:ext uri="{BB962C8B-B14F-4D97-AF65-F5344CB8AC3E}">
        <p14:creationId xmlns:p14="http://schemas.microsoft.com/office/powerpoint/2010/main" val="13696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08338" y="219853"/>
            <a:ext cx="545952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Business Confidence</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865831" y="6185973"/>
            <a:ext cx="2045059"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5" name="TextBox 4">
            <a:extLst>
              <a:ext uri="{FF2B5EF4-FFF2-40B4-BE49-F238E27FC236}">
                <a16:creationId xmlns:a16="http://schemas.microsoft.com/office/drawing/2014/main" id="{710C1F90-4941-95DF-DC3E-236718CF6FDA}"/>
              </a:ext>
            </a:extLst>
          </p:cNvPr>
          <p:cNvSpPr txBox="1"/>
          <p:nvPr/>
        </p:nvSpPr>
        <p:spPr>
          <a:xfrm>
            <a:off x="7026255" y="6185972"/>
            <a:ext cx="2045059"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4" name="Picture 3">
            <a:extLst>
              <a:ext uri="{FF2B5EF4-FFF2-40B4-BE49-F238E27FC236}">
                <a16:creationId xmlns:a16="http://schemas.microsoft.com/office/drawing/2014/main" id="{80F4BA1F-EED4-15C5-AA8D-F3BC978646F3}"/>
              </a:ext>
            </a:extLst>
          </p:cNvPr>
          <p:cNvPicPr>
            <a:picLocks noChangeAspect="1"/>
          </p:cNvPicPr>
          <p:nvPr/>
        </p:nvPicPr>
        <p:blipFill>
          <a:blip r:embed="rId3"/>
          <a:stretch>
            <a:fillRect/>
          </a:stretch>
        </p:blipFill>
        <p:spPr>
          <a:xfrm>
            <a:off x="1803039" y="772003"/>
            <a:ext cx="4993057" cy="5133277"/>
          </a:xfrm>
          <a:prstGeom prst="rect">
            <a:avLst/>
          </a:prstGeom>
        </p:spPr>
      </p:pic>
      <p:pic>
        <p:nvPicPr>
          <p:cNvPr id="6" name="Picture 5">
            <a:extLst>
              <a:ext uri="{FF2B5EF4-FFF2-40B4-BE49-F238E27FC236}">
                <a16:creationId xmlns:a16="http://schemas.microsoft.com/office/drawing/2014/main" id="{87B85C3A-3B52-A489-0539-80D4CB4E8551}"/>
              </a:ext>
            </a:extLst>
          </p:cNvPr>
          <p:cNvPicPr>
            <a:picLocks noChangeAspect="1"/>
          </p:cNvPicPr>
          <p:nvPr/>
        </p:nvPicPr>
        <p:blipFill>
          <a:blip r:embed="rId4"/>
          <a:stretch>
            <a:fillRect/>
          </a:stretch>
        </p:blipFill>
        <p:spPr>
          <a:xfrm>
            <a:off x="6904071" y="768955"/>
            <a:ext cx="4986960" cy="5139373"/>
          </a:xfrm>
          <a:prstGeom prst="rect">
            <a:avLst/>
          </a:prstGeom>
        </p:spPr>
      </p:pic>
    </p:spTree>
    <p:extLst>
      <p:ext uri="{BB962C8B-B14F-4D97-AF65-F5344CB8AC3E}">
        <p14:creationId xmlns:p14="http://schemas.microsoft.com/office/powerpoint/2010/main" val="67762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25423" y="268731"/>
            <a:ext cx="4603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Where are we now?</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EA6AA1D9-B94B-4140-A7C2-9EA3D77D3ABF}"/>
              </a:ext>
            </a:extLst>
          </p:cNvPr>
          <p:cNvSpPr txBox="1"/>
          <p:nvPr/>
        </p:nvSpPr>
        <p:spPr>
          <a:xfrm>
            <a:off x="1442258" y="6309052"/>
            <a:ext cx="52127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E4F9C0AF-3DC3-3CC7-DD05-D6FC56D6B8E8}"/>
              </a:ext>
            </a:extLst>
          </p:cNvPr>
          <p:cNvSpPr txBox="1"/>
          <p:nvPr/>
        </p:nvSpPr>
        <p:spPr>
          <a:xfrm>
            <a:off x="8965976" y="934591"/>
            <a:ext cx="3123526" cy="4850559"/>
          </a:xfrm>
          <a:prstGeom prst="rect">
            <a:avLst/>
          </a:prstGeom>
          <a:noFill/>
        </p:spPr>
        <p:txBody>
          <a:bodyPr wrap="square">
            <a:spAutoFit/>
          </a:bodyPr>
          <a:lstStyle/>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srgbClr val="000000"/>
                </a:solidFill>
                <a:effectLst/>
                <a:uLnTx/>
                <a:uFillTx/>
                <a:latin typeface="Gotham Book" pitchFamily="50" charset="0"/>
                <a:ea typeface="+mn-ea"/>
                <a:cs typeface="Gotham Book" pitchFamily="50" charset="0"/>
              </a:rPr>
              <a:t>GM Index in Q4 2024: </a:t>
            </a:r>
            <a:r>
              <a:rPr kumimoji="0" lang="en-GB" sz="1600" b="1" i="0" u="none" strike="noStrike" kern="1200" cap="none" spc="0" normalizeH="0" baseline="0" noProof="0">
                <a:ln>
                  <a:noFill/>
                </a:ln>
                <a:solidFill>
                  <a:srgbClr val="C4D600"/>
                </a:solidFill>
                <a:effectLst/>
                <a:uLnTx/>
                <a:uFillTx/>
                <a:latin typeface="Gotham Book" pitchFamily="50" charset="0"/>
                <a:ea typeface="+mn-ea"/>
                <a:cs typeface="Gotham Book" pitchFamily="50" charset="0"/>
              </a:rPr>
              <a:t>27.0</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a:latin typeface="Gotham Book" pitchFamily="50" charset="0"/>
                <a:cs typeface="Gotham Book" pitchFamily="50" charset="0"/>
              </a:rPr>
              <a:t>Improvement in both domestic and international demand</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a:latin typeface="Gotham Book" pitchFamily="50" charset="0"/>
                <a:cs typeface="Gotham Book" pitchFamily="50" charset="0"/>
              </a:rPr>
              <a:t>Q3 GDP growth of 0.4%</a:t>
            </a:r>
          </a:p>
          <a:p>
            <a:pPr marL="180975" marR="0" lvl="0" indent="-18097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a:latin typeface="Gotham Book" pitchFamily="50" charset="0"/>
                <a:cs typeface="Gotham Book" pitchFamily="50" charset="0"/>
              </a:rPr>
              <a:t>Latest PMI indices show a mixed picture</a:t>
            </a:r>
          </a:p>
          <a:p>
            <a:pPr marL="638175" lvl="1" indent="-180975">
              <a:lnSpc>
                <a:spcPct val="150000"/>
              </a:lnSpc>
              <a:buFont typeface="Arial" panose="020B0604020202020204" pitchFamily="34" charset="0"/>
              <a:buChar char="•"/>
              <a:defRPr/>
            </a:pPr>
            <a:r>
              <a:rPr lang="en-GB" sz="1600">
                <a:latin typeface="Gotham Book" pitchFamily="50" charset="0"/>
                <a:cs typeface="Gotham Book" pitchFamily="50" charset="0"/>
              </a:rPr>
              <a:t>Services </a:t>
            </a:r>
            <a:r>
              <a:rPr lang="en-GB" sz="1600">
                <a:solidFill>
                  <a:srgbClr val="B1C400"/>
                </a:solidFill>
                <a:latin typeface="Gotham Book" pitchFamily="50" charset="0"/>
                <a:cs typeface="Gotham Book" pitchFamily="50" charset="0"/>
              </a:rPr>
              <a:t>50.8</a:t>
            </a:r>
          </a:p>
          <a:p>
            <a:pPr marL="638175" lvl="1" indent="-180975">
              <a:lnSpc>
                <a:spcPct val="150000"/>
              </a:lnSpc>
              <a:buFont typeface="Arial" panose="020B0604020202020204" pitchFamily="34" charset="0"/>
              <a:buChar char="•"/>
              <a:defRPr/>
            </a:pPr>
            <a:r>
              <a:rPr lang="en-GB" sz="1600">
                <a:latin typeface="Gotham Book" pitchFamily="50" charset="0"/>
                <a:cs typeface="Gotham Book" pitchFamily="50" charset="0"/>
              </a:rPr>
              <a:t>Manufacturing </a:t>
            </a:r>
            <a:r>
              <a:rPr lang="en-GB" sz="1600">
                <a:solidFill>
                  <a:srgbClr val="E50130"/>
                </a:solidFill>
                <a:latin typeface="Gotham Book" pitchFamily="50" charset="0"/>
                <a:cs typeface="Gotham Book" pitchFamily="50" charset="0"/>
              </a:rPr>
              <a:t>48</a:t>
            </a:r>
          </a:p>
          <a:p>
            <a:pPr marL="638175" lvl="1" indent="-180975">
              <a:lnSpc>
                <a:spcPct val="150000"/>
              </a:lnSpc>
              <a:buFont typeface="Arial" panose="020B0604020202020204" pitchFamily="34" charset="0"/>
              <a:buChar char="•"/>
              <a:defRPr/>
            </a:pPr>
            <a:r>
              <a:rPr lang="en-GB" sz="1600">
                <a:latin typeface="Gotham Book" pitchFamily="50" charset="0"/>
                <a:cs typeface="Gotham Book" pitchFamily="50" charset="0"/>
              </a:rPr>
              <a:t>Construction </a:t>
            </a:r>
            <a:r>
              <a:rPr lang="en-GB" sz="1600">
                <a:solidFill>
                  <a:srgbClr val="B1C400"/>
                </a:solidFill>
                <a:latin typeface="Gotham Book" pitchFamily="50" charset="0"/>
                <a:cs typeface="Gotham Book" pitchFamily="50" charset="0"/>
              </a:rPr>
              <a:t>55.2</a:t>
            </a:r>
          </a:p>
          <a:p>
            <a:pPr marL="285750" indent="-285750">
              <a:lnSpc>
                <a:spcPct val="150000"/>
              </a:lnSpc>
              <a:buFont typeface="Arial" panose="020B0604020202020204" pitchFamily="34" charset="0"/>
              <a:buChar char="•"/>
              <a:defRPr/>
            </a:pPr>
            <a:r>
              <a:rPr kumimoji="0" lang="en-GB" sz="1600" i="0" u="none" strike="noStrike" kern="1200" cap="none" spc="0" normalizeH="0" baseline="0" noProof="0">
                <a:ln>
                  <a:noFill/>
                </a:ln>
                <a:solidFill>
                  <a:srgbClr val="000000"/>
                </a:solidFill>
                <a:effectLst/>
                <a:uLnTx/>
                <a:uFillTx/>
                <a:latin typeface="Gotham Book" pitchFamily="50" charset="0"/>
                <a:ea typeface="+mn-ea"/>
                <a:cs typeface="Gotham Book" pitchFamily="50" charset="0"/>
              </a:rPr>
              <a:t>0.1% growth in Aug to Oct 2024 (monthly reductions of 0.1% in Sep and Oct).</a:t>
            </a:r>
          </a:p>
        </p:txBody>
      </p:sp>
      <p:pic>
        <p:nvPicPr>
          <p:cNvPr id="4" name="Picture 3">
            <a:extLst>
              <a:ext uri="{FF2B5EF4-FFF2-40B4-BE49-F238E27FC236}">
                <a16:creationId xmlns:a16="http://schemas.microsoft.com/office/drawing/2014/main" id="{A4DB05CE-8FAC-E358-303B-EAD77925EDF6}"/>
              </a:ext>
            </a:extLst>
          </p:cNvPr>
          <p:cNvPicPr>
            <a:picLocks noChangeAspect="1"/>
          </p:cNvPicPr>
          <p:nvPr/>
        </p:nvPicPr>
        <p:blipFill>
          <a:blip r:embed="rId3"/>
          <a:stretch>
            <a:fillRect/>
          </a:stretch>
        </p:blipFill>
        <p:spPr>
          <a:xfrm>
            <a:off x="1247607" y="828830"/>
            <a:ext cx="7651143" cy="5200339"/>
          </a:xfrm>
          <a:prstGeom prst="rect">
            <a:avLst/>
          </a:prstGeom>
        </p:spPr>
      </p:pic>
    </p:spTree>
    <p:extLst>
      <p:ext uri="{BB962C8B-B14F-4D97-AF65-F5344CB8AC3E}">
        <p14:creationId xmlns:p14="http://schemas.microsoft.com/office/powerpoint/2010/main" val="317138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26607" y="23044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Customer Demand</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52397"/>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12" name="TextBox 11">
            <a:extLst>
              <a:ext uri="{FF2B5EF4-FFF2-40B4-BE49-F238E27FC236}">
                <a16:creationId xmlns:a16="http://schemas.microsoft.com/office/drawing/2014/main" id="{3A2823C4-B298-F95C-8560-1F8FC07DD0DE}"/>
              </a:ext>
            </a:extLst>
          </p:cNvPr>
          <p:cNvSpPr txBox="1"/>
          <p:nvPr/>
        </p:nvSpPr>
        <p:spPr>
          <a:xfrm>
            <a:off x="1822070" y="6381333"/>
            <a:ext cx="2209603"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sp>
        <p:nvSpPr>
          <p:cNvPr id="2" name="TextBox 1">
            <a:extLst>
              <a:ext uri="{FF2B5EF4-FFF2-40B4-BE49-F238E27FC236}">
                <a16:creationId xmlns:a16="http://schemas.microsoft.com/office/drawing/2014/main" id="{46616440-C4E0-03ED-F1A6-1E2C16716E9D}"/>
              </a:ext>
            </a:extLst>
          </p:cNvPr>
          <p:cNvSpPr txBox="1"/>
          <p:nvPr/>
        </p:nvSpPr>
        <p:spPr>
          <a:xfrm>
            <a:off x="7289207" y="6381332"/>
            <a:ext cx="2209603" cy="246221"/>
          </a:xfrm>
          <a:prstGeom prst="rect">
            <a:avLst/>
          </a:prstGeom>
          <a:noFill/>
        </p:spPr>
        <p:txBody>
          <a:bodyPr wrap="square">
            <a:spAutoFit/>
          </a:bodyPr>
          <a:lstStyle/>
          <a:p>
            <a:r>
              <a:rPr lang="en-GB" sz="1000">
                <a:latin typeface="Gotham Book" pitchFamily="50" charset="0"/>
                <a:cs typeface="Gotham Book" pitchFamily="50" charset="0"/>
              </a:rPr>
              <a:t>Source: GMCC QES</a:t>
            </a:r>
          </a:p>
        </p:txBody>
      </p:sp>
      <p:pic>
        <p:nvPicPr>
          <p:cNvPr id="6" name="Picture 5">
            <a:extLst>
              <a:ext uri="{FF2B5EF4-FFF2-40B4-BE49-F238E27FC236}">
                <a16:creationId xmlns:a16="http://schemas.microsoft.com/office/drawing/2014/main" id="{EAA8C75F-AE56-4687-C1F3-9FDA324B6206}"/>
              </a:ext>
            </a:extLst>
          </p:cNvPr>
          <p:cNvPicPr>
            <a:picLocks noChangeAspect="1"/>
          </p:cNvPicPr>
          <p:nvPr/>
        </p:nvPicPr>
        <p:blipFill>
          <a:blip r:embed="rId3"/>
          <a:stretch>
            <a:fillRect/>
          </a:stretch>
        </p:blipFill>
        <p:spPr>
          <a:xfrm>
            <a:off x="1822070" y="707744"/>
            <a:ext cx="4950381" cy="5200339"/>
          </a:xfrm>
          <a:prstGeom prst="rect">
            <a:avLst/>
          </a:prstGeom>
        </p:spPr>
      </p:pic>
      <p:pic>
        <p:nvPicPr>
          <p:cNvPr id="7" name="Picture 6">
            <a:extLst>
              <a:ext uri="{FF2B5EF4-FFF2-40B4-BE49-F238E27FC236}">
                <a16:creationId xmlns:a16="http://schemas.microsoft.com/office/drawing/2014/main" id="{9F14F7AD-6059-8E5C-8E37-EC6BC7F7C7DD}"/>
              </a:ext>
            </a:extLst>
          </p:cNvPr>
          <p:cNvPicPr>
            <a:picLocks noChangeAspect="1"/>
          </p:cNvPicPr>
          <p:nvPr/>
        </p:nvPicPr>
        <p:blipFill>
          <a:blip r:embed="rId4"/>
          <a:stretch>
            <a:fillRect/>
          </a:stretch>
        </p:blipFill>
        <p:spPr>
          <a:xfrm>
            <a:off x="6891988" y="704695"/>
            <a:ext cx="4962574" cy="5206435"/>
          </a:xfrm>
          <a:prstGeom prst="rect">
            <a:avLst/>
          </a:prstGeom>
        </p:spPr>
      </p:pic>
    </p:spTree>
    <p:extLst>
      <p:ext uri="{BB962C8B-B14F-4D97-AF65-F5344CB8AC3E}">
        <p14:creationId xmlns:p14="http://schemas.microsoft.com/office/powerpoint/2010/main" val="25791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03613" y="251828"/>
            <a:ext cx="547161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Domestic Demand</a:t>
            </a:r>
            <a:r>
              <a:rPr lang="en-GB" sz="2100" b="1">
                <a:solidFill>
                  <a:prstClr val="black"/>
                </a:solidFill>
                <a:latin typeface="Gotham Bold" pitchFamily="2" charset="0"/>
                <a:cs typeface="Gotham Bold" pitchFamily="2" charset="0"/>
              </a:rPr>
              <a:t>: sectoral</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785355" y="613236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sp>
        <p:nvSpPr>
          <p:cNvPr id="4" name="TextBox 3">
            <a:extLst>
              <a:ext uri="{FF2B5EF4-FFF2-40B4-BE49-F238E27FC236}">
                <a16:creationId xmlns:a16="http://schemas.microsoft.com/office/drawing/2014/main" id="{D29710B5-450D-C807-EAF0-4FE2325959C9}"/>
              </a:ext>
            </a:extLst>
          </p:cNvPr>
          <p:cNvSpPr txBox="1"/>
          <p:nvPr/>
        </p:nvSpPr>
        <p:spPr>
          <a:xfrm>
            <a:off x="6934397" y="6132364"/>
            <a:ext cx="1448012" cy="230832"/>
          </a:xfrm>
          <a:prstGeom prst="rect">
            <a:avLst/>
          </a:prstGeom>
          <a:noFill/>
        </p:spPr>
        <p:txBody>
          <a:bodyPr wrap="square">
            <a:spAutoFit/>
          </a:bodyPr>
          <a:lstStyle/>
          <a:p>
            <a:r>
              <a:rPr lang="en-GB" sz="900">
                <a:latin typeface="Gotham Book" pitchFamily="50" charset="0"/>
                <a:cs typeface="Gotham Book" pitchFamily="50" charset="0"/>
              </a:rPr>
              <a:t>Source: GMCC QES</a:t>
            </a:r>
          </a:p>
        </p:txBody>
      </p:sp>
      <p:pic>
        <p:nvPicPr>
          <p:cNvPr id="5" name="Picture 4">
            <a:extLst>
              <a:ext uri="{FF2B5EF4-FFF2-40B4-BE49-F238E27FC236}">
                <a16:creationId xmlns:a16="http://schemas.microsoft.com/office/drawing/2014/main" id="{312C498A-50C7-90D0-B91C-97462361B593}"/>
              </a:ext>
            </a:extLst>
          </p:cNvPr>
          <p:cNvPicPr>
            <a:picLocks noChangeAspect="1"/>
          </p:cNvPicPr>
          <p:nvPr/>
        </p:nvPicPr>
        <p:blipFill>
          <a:blip r:embed="rId3"/>
          <a:stretch>
            <a:fillRect/>
          </a:stretch>
        </p:blipFill>
        <p:spPr>
          <a:xfrm>
            <a:off x="1785355" y="746460"/>
            <a:ext cx="4993057" cy="5151566"/>
          </a:xfrm>
          <a:prstGeom prst="rect">
            <a:avLst/>
          </a:prstGeom>
        </p:spPr>
      </p:pic>
      <p:pic>
        <p:nvPicPr>
          <p:cNvPr id="6" name="Picture 5">
            <a:extLst>
              <a:ext uri="{FF2B5EF4-FFF2-40B4-BE49-F238E27FC236}">
                <a16:creationId xmlns:a16="http://schemas.microsoft.com/office/drawing/2014/main" id="{424C954E-69C5-7ECE-6A86-0CCDE95F4C6A}"/>
              </a:ext>
            </a:extLst>
          </p:cNvPr>
          <p:cNvPicPr>
            <a:picLocks noChangeAspect="1"/>
          </p:cNvPicPr>
          <p:nvPr/>
        </p:nvPicPr>
        <p:blipFill>
          <a:blip r:embed="rId4"/>
          <a:stretch>
            <a:fillRect/>
          </a:stretch>
        </p:blipFill>
        <p:spPr>
          <a:xfrm>
            <a:off x="6934397" y="746460"/>
            <a:ext cx="4986960" cy="5151566"/>
          </a:xfrm>
          <a:prstGeom prst="rect">
            <a:avLst/>
          </a:prstGeom>
        </p:spPr>
      </p:pic>
    </p:spTree>
    <p:extLst>
      <p:ext uri="{BB962C8B-B14F-4D97-AF65-F5344CB8AC3E}">
        <p14:creationId xmlns:p14="http://schemas.microsoft.com/office/powerpoint/2010/main" val="421843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63547" y="258547"/>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rPr>
              <a:t>UK Sector Performance</a:t>
            </a:r>
            <a:endParaRPr kumimoji="0" lang="en-US" sz="2100" b="1" i="0" u="none" strike="noStrike" kern="1200" cap="none" spc="0" normalizeH="0" baseline="0" noProof="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82192"/>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40193" y="6262357"/>
            <a:ext cx="1528596" cy="246221"/>
          </a:xfrm>
          <a:prstGeom prst="rect">
            <a:avLst/>
          </a:prstGeom>
          <a:noFill/>
        </p:spPr>
        <p:txBody>
          <a:bodyPr wrap="square">
            <a:spAutoFit/>
          </a:bodyPr>
          <a:lstStyle/>
          <a:p>
            <a:r>
              <a:rPr lang="en-GB" sz="1000">
                <a:latin typeface="Gotham Book" pitchFamily="50" charset="0"/>
                <a:cs typeface="Gotham Book" pitchFamily="50" charset="0"/>
              </a:rPr>
              <a:t>Source: ONS</a:t>
            </a:r>
          </a:p>
        </p:txBody>
      </p:sp>
      <p:sp>
        <p:nvSpPr>
          <p:cNvPr id="7" name="TextBox 6">
            <a:extLst>
              <a:ext uri="{FF2B5EF4-FFF2-40B4-BE49-F238E27FC236}">
                <a16:creationId xmlns:a16="http://schemas.microsoft.com/office/drawing/2014/main" id="{0BA1FE5B-AE28-1287-CF3E-B4151CEBF0C4}"/>
              </a:ext>
            </a:extLst>
          </p:cNvPr>
          <p:cNvSpPr txBox="1"/>
          <p:nvPr/>
        </p:nvSpPr>
        <p:spPr>
          <a:xfrm>
            <a:off x="6882964" y="6262358"/>
            <a:ext cx="1528596" cy="246221"/>
          </a:xfrm>
          <a:prstGeom prst="rect">
            <a:avLst/>
          </a:prstGeom>
          <a:noFill/>
        </p:spPr>
        <p:txBody>
          <a:bodyPr wrap="square">
            <a:spAutoFit/>
          </a:bodyPr>
          <a:lstStyle/>
          <a:p>
            <a:r>
              <a:rPr lang="en-GB" sz="1000">
                <a:latin typeface="Gotham Book" pitchFamily="50" charset="0"/>
                <a:cs typeface="Gotham Book" pitchFamily="50" charset="0"/>
              </a:rPr>
              <a:t>Source: ONS</a:t>
            </a:r>
          </a:p>
        </p:txBody>
      </p:sp>
      <p:pic>
        <p:nvPicPr>
          <p:cNvPr id="6" name="Picture 5">
            <a:extLst>
              <a:ext uri="{FF2B5EF4-FFF2-40B4-BE49-F238E27FC236}">
                <a16:creationId xmlns:a16="http://schemas.microsoft.com/office/drawing/2014/main" id="{95DFC33E-0DFD-2F99-187C-E320DD5EC8FC}"/>
              </a:ext>
            </a:extLst>
          </p:cNvPr>
          <p:cNvPicPr>
            <a:picLocks noChangeAspect="1"/>
          </p:cNvPicPr>
          <p:nvPr/>
        </p:nvPicPr>
        <p:blipFill>
          <a:blip r:embed="rId3"/>
          <a:stretch>
            <a:fillRect/>
          </a:stretch>
        </p:blipFill>
        <p:spPr>
          <a:xfrm>
            <a:off x="1847232" y="804708"/>
            <a:ext cx="5035732" cy="5145470"/>
          </a:xfrm>
          <a:prstGeom prst="rect">
            <a:avLst/>
          </a:prstGeom>
        </p:spPr>
      </p:pic>
      <p:pic>
        <p:nvPicPr>
          <p:cNvPr id="10" name="Picture 9">
            <a:extLst>
              <a:ext uri="{FF2B5EF4-FFF2-40B4-BE49-F238E27FC236}">
                <a16:creationId xmlns:a16="http://schemas.microsoft.com/office/drawing/2014/main" id="{F7A92491-D164-61AA-D8EA-CC0105732AC0}"/>
              </a:ext>
            </a:extLst>
          </p:cNvPr>
          <p:cNvPicPr>
            <a:picLocks noChangeAspect="1"/>
          </p:cNvPicPr>
          <p:nvPr/>
        </p:nvPicPr>
        <p:blipFill>
          <a:blip r:embed="rId4"/>
          <a:stretch>
            <a:fillRect/>
          </a:stretch>
        </p:blipFill>
        <p:spPr>
          <a:xfrm>
            <a:off x="7011152" y="804708"/>
            <a:ext cx="5047926" cy="5145470"/>
          </a:xfrm>
          <a:prstGeom prst="rect">
            <a:avLst/>
          </a:prstGeom>
        </p:spPr>
      </p:pic>
    </p:spTree>
    <p:extLst>
      <p:ext uri="{BB962C8B-B14F-4D97-AF65-F5344CB8AC3E}">
        <p14:creationId xmlns:p14="http://schemas.microsoft.com/office/powerpoint/2010/main" val="195430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MCC">
      <a:dk1>
        <a:srgbClr val="000000"/>
      </a:dk1>
      <a:lt1>
        <a:srgbClr val="FFFFFF"/>
      </a:lt1>
      <a:dk2>
        <a:srgbClr val="373A36"/>
      </a:dk2>
      <a:lt2>
        <a:srgbClr val="C2D500"/>
      </a:lt2>
      <a:accent1>
        <a:srgbClr val="D70B44"/>
      </a:accent1>
      <a:accent2>
        <a:srgbClr val="7B2281"/>
      </a:accent2>
      <a:accent3>
        <a:srgbClr val="BF0B74"/>
      </a:accent3>
      <a:accent4>
        <a:srgbClr val="FCBF01"/>
      </a:accent4>
      <a:accent5>
        <a:srgbClr val="2C85B9"/>
      </a:accent5>
      <a:accent6>
        <a:srgbClr val="EF7913"/>
      </a:accent6>
      <a:hlink>
        <a:srgbClr val="C2D500"/>
      </a:hlink>
      <a:folHlink>
        <a:srgbClr val="7B22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wta group">
      <a:dk1>
        <a:srgbClr val="333335"/>
      </a:dk1>
      <a:lt1>
        <a:srgbClr val="FFFFFF"/>
      </a:lt1>
      <a:dk2>
        <a:srgbClr val="5E41F9"/>
      </a:dk2>
      <a:lt2>
        <a:srgbClr val="DAE3ED"/>
      </a:lt2>
      <a:accent1>
        <a:srgbClr val="5E41F9"/>
      </a:accent1>
      <a:accent2>
        <a:srgbClr val="15FFCF"/>
      </a:accent2>
      <a:accent3>
        <a:srgbClr val="6790FF"/>
      </a:accent3>
      <a:accent4>
        <a:srgbClr val="DAE3ED"/>
      </a:accent4>
      <a:accent5>
        <a:srgbClr val="333335"/>
      </a:accent5>
      <a:accent6>
        <a:srgbClr val="333335"/>
      </a:accent6>
      <a:hlink>
        <a:srgbClr val="3C6FE7"/>
      </a:hlink>
      <a:folHlink>
        <a:srgbClr val="5E41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36000" rIns="91440" bIns="0" rtlCol="0" anchor="t" anchorCtr="0">
        <a:spAutoFit/>
      </a:bodyPr>
      <a:lstStyle>
        <a:defPPr algn="l">
          <a:defRPr sz="2200" dirty="0" smtClean="0">
            <a:solidFill>
              <a:schemeClr val="bg1"/>
            </a:solidFill>
          </a:defRPr>
        </a:defPPr>
      </a:lstStyle>
    </a:txDef>
  </a:objectDefaults>
  <a:extraClrSchemeLst/>
  <a:extLst>
    <a:ext uri="{05A4C25C-085E-4340-85A3-A5531E510DB2}">
      <thm15:themeFamily xmlns:thm15="http://schemas.microsoft.com/office/thememl/2012/main" name="WTA Presentation Template-v6-22012024" id="{D187E82B-841F-495C-B811-7C854B7B5781}" vid="{B334A044-3EFD-448E-B94F-C412E2443B1B}"/>
    </a:ext>
  </a:extLst>
</a:theme>
</file>

<file path=ppt/theme/theme4.xml><?xml version="1.0" encoding="utf-8"?>
<a:theme xmlns:a="http://schemas.openxmlformats.org/drawingml/2006/main" name="1_Custom Design">
  <a:themeElements>
    <a:clrScheme name="Intercity Do More">
      <a:dk1>
        <a:srgbClr val="2640FF"/>
      </a:dk1>
      <a:lt1>
        <a:sysClr val="window" lastClr="FFFFFF"/>
      </a:lt1>
      <a:dk2>
        <a:srgbClr val="001F9C"/>
      </a:dk2>
      <a:lt2>
        <a:srgbClr val="0DEDFF"/>
      </a:lt2>
      <a:accent1>
        <a:srgbClr val="2640FF"/>
      </a:accent1>
      <a:accent2>
        <a:srgbClr val="001F9C"/>
      </a:accent2>
      <a:accent3>
        <a:srgbClr val="0DEDFF"/>
      </a:accent3>
      <a:accent4>
        <a:srgbClr val="FFFFFF"/>
      </a:accent4>
      <a:accent5>
        <a:srgbClr val="708090"/>
      </a:accent5>
      <a:accent6>
        <a:srgbClr val="2640FF"/>
      </a:accent6>
      <a:hlink>
        <a:srgbClr val="FFFFFF"/>
      </a:hlink>
      <a:folHlink>
        <a:srgbClr val="2640FF"/>
      </a:folHlink>
    </a:clrScheme>
    <a:fontScheme name="Intercity Master">
      <a:majorFont>
        <a:latin typeface="Big Shoulders Display"/>
        <a:ea typeface=""/>
        <a:cs typeface=""/>
      </a:majorFont>
      <a:minorFont>
        <a:latin typeface="Kumb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84EED829DEC4449FF85D7BC32B5AEF" ma:contentTypeVersion="15" ma:contentTypeDescription="Create a new document." ma:contentTypeScope="" ma:versionID="821d57d2b8f426cbb728466f1ca74f51">
  <xsd:schema xmlns:xsd="http://www.w3.org/2001/XMLSchema" xmlns:xs="http://www.w3.org/2001/XMLSchema" xmlns:p="http://schemas.microsoft.com/office/2006/metadata/properties" xmlns:ns3="c12a79a9-76ac-4c25-98e8-24104a58a733" xmlns:ns4="58951ae5-f82d-4ddf-b8c6-79ae57cc869b" targetNamespace="http://schemas.microsoft.com/office/2006/metadata/properties" ma:root="true" ma:fieldsID="24839f3b7cd6826c8d3b370c12baa7dd" ns3:_="" ns4:_="">
    <xsd:import namespace="c12a79a9-76ac-4c25-98e8-24104a58a733"/>
    <xsd:import namespace="58951ae5-f82d-4ddf-b8c6-79ae57cc86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a79a9-76ac-4c25-98e8-24104a58a7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51ae5-f82d-4ddf-b8c6-79ae57cc869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8951ae5-f82d-4ddf-b8c6-79ae57cc8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32CAD-42F8-4E9D-A90B-69E901DA29D5}">
  <ds:schemaRefs>
    <ds:schemaRef ds:uri="58951ae5-f82d-4ddf-b8c6-79ae57cc869b"/>
    <ds:schemaRef ds:uri="c12a79a9-76ac-4c25-98e8-24104a58a7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574266C7-CA16-453E-A52B-AFC81BFFF2B6}">
  <ds:schemaRefs>
    <ds:schemaRef ds:uri="58951ae5-f82d-4ddf-b8c6-79ae57cc869b"/>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3CB20680-D066-4E93-AD5E-A961A4CF9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1198</TotalTime>
  <Words>880</Words>
  <Application>Microsoft Office PowerPoint</Application>
  <PresentationFormat>Widescreen</PresentationFormat>
  <Paragraphs>113</Paragraphs>
  <Slides>19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Arial</vt:lpstr>
      <vt:lpstr>Calibri</vt:lpstr>
      <vt:lpstr>Calibri Light</vt:lpstr>
      <vt:lpstr>Familjen Grotesk</vt:lpstr>
      <vt:lpstr>Gotham Bold</vt:lpstr>
      <vt:lpstr>Gotham Book</vt:lpstr>
      <vt:lpstr>GOTHAM-BOOK</vt:lpstr>
      <vt:lpstr>Trebuchet MS</vt:lpstr>
      <vt:lpstr>Wingdings</vt:lpstr>
      <vt:lpstr>Office Theme</vt:lpstr>
      <vt:lpstr>1_Office Theme</vt:lpstr>
      <vt:lpstr>2_Office Theme</vt:lpstr>
      <vt:lpstr>1_Custom Design</vt:lpstr>
      <vt:lpstr>PowerPoint Presentation</vt:lpstr>
      <vt:lpstr>Welcome &amp;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Deligiorgi</dc:creator>
  <cp:lastModifiedBy>Andre NdLovu</cp:lastModifiedBy>
  <cp:revision>3</cp:revision>
  <cp:lastPrinted>2024-03-22T12:48:49Z</cp:lastPrinted>
  <dcterms:created xsi:type="dcterms:W3CDTF">2021-07-20T13:01:28Z</dcterms:created>
  <dcterms:modified xsi:type="dcterms:W3CDTF">2024-12-18T13:07:07Z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0x0101000C84EED829DEC4449FF85D7BC32B5AEF</vt:lpwstr>
  </property>
</Properties>
</file>