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7" r:id="rId4"/>
    <p:sldMasterId id="2147483660" r:id="rId5"/>
    <p:sldMasterId id="2147484335" r:id="rId6"/>
    <p:sldMasterId id="2147484357" r:id="rId7"/>
  </p:sldMasterIdLst>
  <p:notesMasterIdLst>
    <p:notesMasterId r:id="rId26"/>
  </p:notesMasterIdLst>
  <p:sldIdLst>
    <p:sldId id="256" r:id="rId8"/>
    <p:sldId id="289" r:id="rId9"/>
    <p:sldId id="330" r:id="rId10"/>
    <p:sldId id="347" r:id="rId11"/>
    <p:sldId id="356" r:id="rId12"/>
    <p:sldId id="363" r:id="rId13"/>
    <p:sldId id="361" r:id="rId14"/>
    <p:sldId id="364" r:id="rId15"/>
    <p:sldId id="337" r:id="rId16"/>
    <p:sldId id="354" r:id="rId17"/>
    <p:sldId id="365" r:id="rId18"/>
    <p:sldId id="344" r:id="rId19"/>
    <p:sldId id="362" r:id="rId20"/>
    <p:sldId id="335" r:id="rId21"/>
    <p:sldId id="336" r:id="rId22"/>
    <p:sldId id="349" r:id="rId23"/>
    <p:sldId id="345" r:id="rId24"/>
    <p:sldId id="360"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00"/>
    <a:srgbClr val="1C9851"/>
    <a:srgbClr val="C4D600"/>
    <a:srgbClr val="E50130"/>
    <a:srgbClr val="FF9999"/>
    <a:srgbClr val="B1C400"/>
    <a:srgbClr val="C2D800"/>
    <a:srgbClr val="DFF600"/>
    <a:srgbClr val="BAC9AF"/>
    <a:srgbClr val="38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33FC5-B025-4979-8234-86F1F19ADAF5}" v="18" dt="2025-03-26T15:28:28.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rahmaniam Krishnan-Harihara" userId="d310eed7-ce55-446d-8b48-d2012728011b" providerId="ADAL" clId="{1F533FC5-B025-4979-8234-86F1F19ADAF5}"/>
    <pc:docChg chg="custSel addSld delSld modSld">
      <pc:chgData name="Subrahmaniam Krishnan-Harihara" userId="d310eed7-ce55-446d-8b48-d2012728011b" providerId="ADAL" clId="{1F533FC5-B025-4979-8234-86F1F19ADAF5}" dt="2025-03-26T15:29:02.851" v="429" actId="6549"/>
      <pc:docMkLst>
        <pc:docMk/>
      </pc:docMkLst>
      <pc:sldChg chg="modSp">
        <pc:chgData name="Subrahmaniam Krishnan-Harihara" userId="d310eed7-ce55-446d-8b48-d2012728011b" providerId="ADAL" clId="{1F533FC5-B025-4979-8234-86F1F19ADAF5}" dt="2025-03-26T15:21:55.158" v="279" actId="20577"/>
        <pc:sldMkLst>
          <pc:docMk/>
          <pc:sldMk cId="1088646542" sldId="330"/>
        </pc:sldMkLst>
        <pc:graphicFrameChg chg="mod">
          <ac:chgData name="Subrahmaniam Krishnan-Harihara" userId="d310eed7-ce55-446d-8b48-d2012728011b" providerId="ADAL" clId="{1F533FC5-B025-4979-8234-86F1F19ADAF5}" dt="2025-03-26T15:21:55.158" v="279" actId="20577"/>
          <ac:graphicFrameMkLst>
            <pc:docMk/>
            <pc:sldMk cId="1088646542" sldId="330"/>
            <ac:graphicFrameMk id="20" creationId="{13D5E1EF-1043-DBC8-F1C2-3217ACEAD5FD}"/>
          </ac:graphicFrameMkLst>
        </pc:graphicFrameChg>
      </pc:sldChg>
      <pc:sldChg chg="modSp">
        <pc:chgData name="Subrahmaniam Krishnan-Harihara" userId="d310eed7-ce55-446d-8b48-d2012728011b" providerId="ADAL" clId="{1F533FC5-B025-4979-8234-86F1F19ADAF5}" dt="2025-03-26T15:28:28.566" v="398" actId="20577"/>
        <pc:sldMkLst>
          <pc:docMk/>
          <pc:sldMk cId="1938924980" sldId="345"/>
        </pc:sldMkLst>
        <pc:graphicFrameChg chg="mod">
          <ac:chgData name="Subrahmaniam Krishnan-Harihara" userId="d310eed7-ce55-446d-8b48-d2012728011b" providerId="ADAL" clId="{1F533FC5-B025-4979-8234-86F1F19ADAF5}" dt="2025-03-26T15:28:28.566" v="398" actId="20577"/>
          <ac:graphicFrameMkLst>
            <pc:docMk/>
            <pc:sldMk cId="1938924980" sldId="345"/>
            <ac:graphicFrameMk id="20" creationId="{3BB67677-50F7-8A7C-C9F6-46B05DB783FF}"/>
          </ac:graphicFrameMkLst>
        </pc:graphicFrameChg>
      </pc:sldChg>
      <pc:sldChg chg="modSp mod">
        <pc:chgData name="Subrahmaniam Krishnan-Harihara" userId="d310eed7-ce55-446d-8b48-d2012728011b" providerId="ADAL" clId="{1F533FC5-B025-4979-8234-86F1F19ADAF5}" dt="2025-03-26T15:22:26.547" v="282" actId="20577"/>
        <pc:sldMkLst>
          <pc:docMk/>
          <pc:sldMk cId="3171387823" sldId="347"/>
        </pc:sldMkLst>
        <pc:spChg chg="mod">
          <ac:chgData name="Subrahmaniam Krishnan-Harihara" userId="d310eed7-ce55-446d-8b48-d2012728011b" providerId="ADAL" clId="{1F533FC5-B025-4979-8234-86F1F19ADAF5}" dt="2025-03-26T15:22:26.547" v="282" actId="20577"/>
          <ac:spMkLst>
            <pc:docMk/>
            <pc:sldMk cId="3171387823" sldId="347"/>
            <ac:spMk id="8" creationId="{E4F9C0AF-3DC3-3CC7-DD05-D6FC56D6B8E8}"/>
          </ac:spMkLst>
        </pc:spChg>
      </pc:sldChg>
      <pc:sldChg chg="del">
        <pc:chgData name="Subrahmaniam Krishnan-Harihara" userId="d310eed7-ce55-446d-8b48-d2012728011b" providerId="ADAL" clId="{1F533FC5-B025-4979-8234-86F1F19ADAF5}" dt="2025-03-24T12:13:47.544" v="0" actId="2696"/>
        <pc:sldMkLst>
          <pc:docMk/>
          <pc:sldMk cId="1944676266" sldId="356"/>
        </pc:sldMkLst>
      </pc:sldChg>
      <pc:sldChg chg="modSp add mod">
        <pc:chgData name="Subrahmaniam Krishnan-Harihara" userId="d310eed7-ce55-446d-8b48-d2012728011b" providerId="ADAL" clId="{1F533FC5-B025-4979-8234-86F1F19ADAF5}" dt="2025-03-26T15:23:35.635" v="284" actId="20577"/>
        <pc:sldMkLst>
          <pc:docMk/>
          <pc:sldMk cId="2340300921" sldId="356"/>
        </pc:sldMkLst>
        <pc:spChg chg="mod">
          <ac:chgData name="Subrahmaniam Krishnan-Harihara" userId="d310eed7-ce55-446d-8b48-d2012728011b" providerId="ADAL" clId="{1F533FC5-B025-4979-8234-86F1F19ADAF5}" dt="2025-03-26T15:23:35.635" v="284" actId="20577"/>
          <ac:spMkLst>
            <pc:docMk/>
            <pc:sldMk cId="2340300921" sldId="356"/>
            <ac:spMk id="5" creationId="{CC096526-1025-20C9-1616-4A673228A374}"/>
          </ac:spMkLst>
        </pc:spChg>
      </pc:sldChg>
      <pc:sldChg chg="addSp modSp mod">
        <pc:chgData name="Subrahmaniam Krishnan-Harihara" userId="d310eed7-ce55-446d-8b48-d2012728011b" providerId="ADAL" clId="{1F533FC5-B025-4979-8234-86F1F19ADAF5}" dt="2025-03-26T15:29:02.851" v="429" actId="6549"/>
        <pc:sldMkLst>
          <pc:docMk/>
          <pc:sldMk cId="1143574271" sldId="360"/>
        </pc:sldMkLst>
        <pc:spChg chg="add mod">
          <ac:chgData name="Subrahmaniam Krishnan-Harihara" userId="d310eed7-ce55-446d-8b48-d2012728011b" providerId="ADAL" clId="{1F533FC5-B025-4979-8234-86F1F19ADAF5}" dt="2025-03-26T15:29:02.851" v="429" actId="6549"/>
          <ac:spMkLst>
            <pc:docMk/>
            <pc:sldMk cId="1143574271" sldId="360"/>
            <ac:spMk id="5" creationId="{ABBCBFB8-C1F8-3D72-33D8-2E917413D01F}"/>
          </ac:spMkLst>
        </pc:spChg>
        <pc:spChg chg="add mod">
          <ac:chgData name="Subrahmaniam Krishnan-Harihara" userId="d310eed7-ce55-446d-8b48-d2012728011b" providerId="ADAL" clId="{1F533FC5-B025-4979-8234-86F1F19ADAF5}" dt="2025-03-26T11:20:54.567" v="23" actId="571"/>
          <ac:spMkLst>
            <pc:docMk/>
            <pc:sldMk cId="1143574271" sldId="360"/>
            <ac:spMk id="6" creationId="{4266FA53-AFA4-47CA-B9CC-930ADFD97D05}"/>
          </ac:spMkLst>
        </pc:spChg>
        <pc:spChg chg="mod">
          <ac:chgData name="Subrahmaniam Krishnan-Harihara" userId="d310eed7-ce55-446d-8b48-d2012728011b" providerId="ADAL" clId="{1F533FC5-B025-4979-8234-86F1F19ADAF5}" dt="2025-03-26T11:19:37.777" v="7" actId="1076"/>
          <ac:spMkLst>
            <pc:docMk/>
            <pc:sldMk cId="1143574271" sldId="360"/>
            <ac:spMk id="7" creationId="{5B6D650C-C314-24FA-9861-4B9488FA082E}"/>
          </ac:spMkLst>
        </pc:spChg>
        <pc:spChg chg="mod">
          <ac:chgData name="Subrahmaniam Krishnan-Harihara" userId="d310eed7-ce55-446d-8b48-d2012728011b" providerId="ADAL" clId="{1F533FC5-B025-4979-8234-86F1F19ADAF5}" dt="2025-03-26T11:19:34.317" v="6" actId="1076"/>
          <ac:spMkLst>
            <pc:docMk/>
            <pc:sldMk cId="1143574271" sldId="360"/>
            <ac:spMk id="18" creationId="{AC21F76D-C15E-B071-B39E-B09F9D702266}"/>
          </ac:spMkLst>
        </pc:spChg>
      </pc:sldChg>
      <pc:sldChg chg="del">
        <pc:chgData name="Subrahmaniam Krishnan-Harihara" userId="d310eed7-ce55-446d-8b48-d2012728011b" providerId="ADAL" clId="{1F533FC5-B025-4979-8234-86F1F19ADAF5}" dt="2025-03-24T12:13:47.544" v="0" actId="2696"/>
        <pc:sldMkLst>
          <pc:docMk/>
          <pc:sldMk cId="660544359" sldId="363"/>
        </pc:sldMkLst>
      </pc:sldChg>
      <pc:sldChg chg="addSp delSp modSp add mod">
        <pc:chgData name="Subrahmaniam Krishnan-Harihara" userId="d310eed7-ce55-446d-8b48-d2012728011b" providerId="ADAL" clId="{1F533FC5-B025-4979-8234-86F1F19ADAF5}" dt="2025-03-26T15:26:45.384" v="397" actId="1076"/>
        <pc:sldMkLst>
          <pc:docMk/>
          <pc:sldMk cId="1449699721" sldId="363"/>
        </pc:sldMkLst>
        <pc:spChg chg="mod">
          <ac:chgData name="Subrahmaniam Krishnan-Harihara" userId="d310eed7-ce55-446d-8b48-d2012728011b" providerId="ADAL" clId="{1F533FC5-B025-4979-8234-86F1F19ADAF5}" dt="2025-03-26T15:17:23.370" v="113" actId="255"/>
          <ac:spMkLst>
            <pc:docMk/>
            <pc:sldMk cId="1449699721" sldId="363"/>
            <ac:spMk id="2" creationId="{39729873-E1D4-87AA-78A2-167C9373338C}"/>
          </ac:spMkLst>
        </pc:spChg>
        <pc:spChg chg="del mod">
          <ac:chgData name="Subrahmaniam Krishnan-Harihara" userId="d310eed7-ce55-446d-8b48-d2012728011b" providerId="ADAL" clId="{1F533FC5-B025-4979-8234-86F1F19ADAF5}" dt="2025-03-26T15:02:06.217" v="52"/>
          <ac:spMkLst>
            <pc:docMk/>
            <pc:sldMk cId="1449699721" sldId="363"/>
            <ac:spMk id="5" creationId="{194E0B53-5B39-F08F-EADE-3BE16821BEA1}"/>
          </ac:spMkLst>
        </pc:spChg>
        <pc:spChg chg="add mod">
          <ac:chgData name="Subrahmaniam Krishnan-Harihara" userId="d310eed7-ce55-446d-8b48-d2012728011b" providerId="ADAL" clId="{1F533FC5-B025-4979-8234-86F1F19ADAF5}" dt="2025-03-26T15:26:45.384" v="397" actId="1076"/>
          <ac:spMkLst>
            <pc:docMk/>
            <pc:sldMk cId="1449699721" sldId="363"/>
            <ac:spMk id="7" creationId="{76921599-333C-D7FB-C72A-849BD76710F5}"/>
          </ac:spMkLst>
        </pc:spChg>
        <pc:spChg chg="mod">
          <ac:chgData name="Subrahmaniam Krishnan-Harihara" userId="d310eed7-ce55-446d-8b48-d2012728011b" providerId="ADAL" clId="{1F533FC5-B025-4979-8234-86F1F19ADAF5}" dt="2025-03-26T15:04:50.209" v="72" actId="20577"/>
          <ac:spMkLst>
            <pc:docMk/>
            <pc:sldMk cId="1449699721" sldId="363"/>
            <ac:spMk id="9" creationId="{AC1547BB-63E5-ED94-D41D-4241B79A686D}"/>
          </ac:spMkLst>
        </pc:spChg>
        <pc:graphicFrameChg chg="add mod modGraphic">
          <ac:chgData name="Subrahmaniam Krishnan-Harihara" userId="d310eed7-ce55-446d-8b48-d2012728011b" providerId="ADAL" clId="{1F533FC5-B025-4979-8234-86F1F19ADAF5}" dt="2025-03-26T15:26:25.572" v="394" actId="255"/>
          <ac:graphicFrameMkLst>
            <pc:docMk/>
            <pc:sldMk cId="1449699721" sldId="363"/>
            <ac:graphicFrameMk id="4" creationId="{53CC3549-BAA8-82D4-DB2B-1C60BBF74A81}"/>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C0F1-45E8-469E-8725-A794C0069BA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BBD2BF4-9B23-4674-B6DA-758075884DAA}">
      <dgm:prSet custT="1"/>
      <dgm:spPr/>
      <dgm:t>
        <a:bodyPr/>
        <a:lstStyle/>
        <a:p>
          <a:pPr>
            <a:lnSpc>
              <a:spcPct val="100000"/>
            </a:lnSpc>
          </a:pPr>
          <a:r>
            <a:rPr lang="en-GB" sz="1400" dirty="0">
              <a:latin typeface="Gotham Book" pitchFamily="50" charset="0"/>
              <a:cs typeface="Gotham Book" pitchFamily="50" charset="0"/>
            </a:rPr>
            <a:t>National QES results are used by the likes of HM Treasury, Bank of England and OECD for decision making. </a:t>
          </a:r>
          <a:endParaRPr lang="en-US" sz="1400" dirty="0">
            <a:latin typeface="Gotham Book" pitchFamily="50" charset="0"/>
            <a:cs typeface="Gotham Book" pitchFamily="50" charset="0"/>
          </a:endParaRPr>
        </a:p>
      </dgm:t>
    </dgm:pt>
    <dgm:pt modelId="{902081AB-02FD-422C-A4D9-46B3647E35D8}" type="parTrans" cxnId="{E478F78E-D43F-4AAC-B2BA-050947A955EA}">
      <dgm:prSet/>
      <dgm:spPr/>
      <dgm:t>
        <a:bodyPr/>
        <a:lstStyle/>
        <a:p>
          <a:pPr>
            <a:lnSpc>
              <a:spcPct val="150000"/>
            </a:lnSpc>
          </a:pPr>
          <a:endParaRPr lang="en-US" sz="1400">
            <a:latin typeface="Gotham Book" pitchFamily="50" charset="0"/>
            <a:cs typeface="Gotham Book" pitchFamily="50" charset="0"/>
          </a:endParaRPr>
        </a:p>
      </dgm:t>
    </dgm:pt>
    <dgm:pt modelId="{06E77FD6-CAF5-4350-AEEF-9EF6BD54AEC1}" type="sibTrans" cxnId="{E478F78E-D43F-4AAC-B2BA-050947A955EA}">
      <dgm:prSet/>
      <dgm:spPr/>
      <dgm:t>
        <a:bodyPr/>
        <a:lstStyle/>
        <a:p>
          <a:pPr>
            <a:lnSpc>
              <a:spcPct val="150000"/>
            </a:lnSpc>
          </a:pPr>
          <a:endParaRPr lang="en-US" sz="1400">
            <a:latin typeface="Gotham Book" pitchFamily="50" charset="0"/>
            <a:cs typeface="Gotham Book" pitchFamily="50" charset="0"/>
          </a:endParaRPr>
        </a:p>
      </dgm:t>
    </dgm:pt>
    <dgm:pt modelId="{13C63ECB-BCE6-4506-925A-684D16674948}">
      <dgm:prSet custT="1"/>
      <dgm:spPr/>
      <dgm:t>
        <a:bodyPr/>
        <a:lstStyle/>
        <a:p>
          <a:pPr>
            <a:lnSpc>
              <a:spcPct val="100000"/>
            </a:lnSpc>
          </a:pPr>
          <a:r>
            <a:rPr lang="en-GB" sz="1400">
              <a:latin typeface="Gotham Book" pitchFamily="50" charset="0"/>
              <a:cs typeface="Gotham Book" pitchFamily="50" charset="0"/>
            </a:rPr>
            <a:t>GM QES is the primary source of economic intelligence in Greater Manchester. </a:t>
          </a:r>
          <a:endParaRPr lang="en-US" sz="1400">
            <a:latin typeface="Gotham Book" pitchFamily="50" charset="0"/>
            <a:cs typeface="Gotham Book" pitchFamily="50" charset="0"/>
          </a:endParaRPr>
        </a:p>
      </dgm:t>
    </dgm:pt>
    <dgm:pt modelId="{175A40BA-ADC1-41C8-B6A5-5A55D20C0710}" type="parTrans" cxnId="{C6D6C9F4-B7EE-490B-85B7-1B9377C79D86}">
      <dgm:prSet/>
      <dgm:spPr/>
      <dgm:t>
        <a:bodyPr/>
        <a:lstStyle/>
        <a:p>
          <a:pPr>
            <a:lnSpc>
              <a:spcPct val="150000"/>
            </a:lnSpc>
          </a:pPr>
          <a:endParaRPr lang="en-US" sz="1400">
            <a:latin typeface="Gotham Book" pitchFamily="50" charset="0"/>
            <a:cs typeface="Gotham Book" pitchFamily="50" charset="0"/>
          </a:endParaRPr>
        </a:p>
      </dgm:t>
    </dgm:pt>
    <dgm:pt modelId="{A72D3BA2-8D8C-4BBB-92CC-32E2AF452124}" type="sibTrans" cxnId="{C6D6C9F4-B7EE-490B-85B7-1B9377C79D86}">
      <dgm:prSet/>
      <dgm:spPr/>
      <dgm:t>
        <a:bodyPr/>
        <a:lstStyle/>
        <a:p>
          <a:pPr>
            <a:lnSpc>
              <a:spcPct val="150000"/>
            </a:lnSpc>
          </a:pPr>
          <a:endParaRPr lang="en-US" sz="1400">
            <a:latin typeface="Gotham Book" pitchFamily="50" charset="0"/>
            <a:cs typeface="Gotham Book" pitchFamily="50" charset="0"/>
          </a:endParaRPr>
        </a:p>
      </dgm:t>
    </dgm:pt>
    <dgm:pt modelId="{C0B0362D-C040-4909-BE20-971C3D7440EC}">
      <dgm:prSet custT="1"/>
      <dgm:spPr/>
      <dgm:t>
        <a:bodyPr/>
        <a:lstStyle/>
        <a:p>
          <a:pPr>
            <a:lnSpc>
              <a:spcPct val="100000"/>
            </a:lnSpc>
          </a:pPr>
          <a:r>
            <a:rPr lang="en-GB" sz="1400" dirty="0">
              <a:latin typeface="Gotham Book" pitchFamily="50" charset="0"/>
              <a:cs typeface="Gotham Book" pitchFamily="50" charset="0"/>
            </a:rPr>
            <a:t>The findings are presented to Greater Manchester Combined Authority's Economic Resilience Group and the 10 councils in GM for local decision making. </a:t>
          </a:r>
          <a:endParaRPr lang="en-US" sz="1400" dirty="0">
            <a:latin typeface="Gotham Book" pitchFamily="50" charset="0"/>
            <a:cs typeface="Gotham Book" pitchFamily="50" charset="0"/>
          </a:endParaRPr>
        </a:p>
      </dgm:t>
    </dgm:pt>
    <dgm:pt modelId="{0A82C5B6-C673-4B3F-AD4B-E61D0936D9C2}" type="parTrans" cxnId="{AC24D74D-DB55-44AC-9747-8ECBFDF3BA83}">
      <dgm:prSet/>
      <dgm:spPr/>
      <dgm:t>
        <a:bodyPr/>
        <a:lstStyle/>
        <a:p>
          <a:pPr>
            <a:lnSpc>
              <a:spcPct val="150000"/>
            </a:lnSpc>
          </a:pPr>
          <a:endParaRPr lang="en-US" sz="1400">
            <a:latin typeface="Gotham Book" pitchFamily="50" charset="0"/>
            <a:cs typeface="Gotham Book" pitchFamily="50" charset="0"/>
          </a:endParaRPr>
        </a:p>
      </dgm:t>
    </dgm:pt>
    <dgm:pt modelId="{33322252-B81D-4A20-877D-2C4721DE2CAD}" type="sibTrans" cxnId="{AC24D74D-DB55-44AC-9747-8ECBFDF3BA83}">
      <dgm:prSet/>
      <dgm:spPr/>
      <dgm:t>
        <a:bodyPr/>
        <a:lstStyle/>
        <a:p>
          <a:pPr>
            <a:lnSpc>
              <a:spcPct val="150000"/>
            </a:lnSpc>
          </a:pPr>
          <a:endParaRPr lang="en-US" sz="1400">
            <a:latin typeface="Gotham Book" pitchFamily="50" charset="0"/>
            <a:cs typeface="Gotham Book" pitchFamily="50" charset="0"/>
          </a:endParaRPr>
        </a:p>
      </dgm:t>
    </dgm:pt>
    <dgm:pt modelId="{7C5E0C3B-B885-429B-A64F-E40E82618524}">
      <dgm:prSet custT="1"/>
      <dgm:spPr/>
      <dgm:t>
        <a:bodyPr/>
        <a:lstStyle/>
        <a:p>
          <a:pPr>
            <a:lnSpc>
              <a:spcPct val="100000"/>
            </a:lnSpc>
          </a:pPr>
          <a:r>
            <a:rPr lang="en-US" sz="1400">
              <a:latin typeface="Gotham Book" pitchFamily="50" charset="0"/>
              <a:cs typeface="Gotham Book" pitchFamily="50" charset="0"/>
            </a:rPr>
            <a:t>From the QES results, we calculate the GM Index</a:t>
          </a:r>
          <a:r>
            <a:rPr lang="en-US" sz="1400" baseline="30000">
              <a:latin typeface="Gotham Book" pitchFamily="50" charset="0"/>
              <a:cs typeface="Gotham Book" pitchFamily="50" charset="0"/>
            </a:rPr>
            <a:t>TM, </a:t>
          </a:r>
          <a:r>
            <a:rPr lang="en-US" sz="1400" baseline="0">
              <a:latin typeface="Gotham Book" pitchFamily="50" charset="0"/>
              <a:cs typeface="Gotham Book" pitchFamily="50" charset="0"/>
            </a:rPr>
            <a:t>a composite economic indicator for the GM Economy. </a:t>
          </a:r>
        </a:p>
      </dgm:t>
    </dgm:pt>
    <dgm:pt modelId="{1728E885-354D-4993-9A43-26DD9569F310}" type="parTrans" cxnId="{02AA23DE-88CC-4FC4-8BA0-391B71239C5A}">
      <dgm:prSet/>
      <dgm:spPr/>
      <dgm:t>
        <a:bodyPr/>
        <a:lstStyle/>
        <a:p>
          <a:endParaRPr lang="en-GB"/>
        </a:p>
      </dgm:t>
    </dgm:pt>
    <dgm:pt modelId="{A8AB9B4B-C204-4805-8DFE-732E4DF4D219}" type="sibTrans" cxnId="{02AA23DE-88CC-4FC4-8BA0-391B71239C5A}">
      <dgm:prSet/>
      <dgm:spPr/>
      <dgm:t>
        <a:bodyPr/>
        <a:lstStyle/>
        <a:p>
          <a:endParaRPr lang="en-GB"/>
        </a:p>
      </dgm:t>
    </dgm:pt>
    <dgm:pt modelId="{BAD011FC-EF8E-462B-9AE9-9B9028C0FD7D}" type="pres">
      <dgm:prSet presAssocID="{1FB0C0F1-45E8-469E-8725-A794C0069BA6}" presName="root" presStyleCnt="0">
        <dgm:presLayoutVars>
          <dgm:dir/>
          <dgm:resizeHandles val="exact"/>
        </dgm:presLayoutVars>
      </dgm:prSet>
      <dgm:spPr/>
    </dgm:pt>
    <dgm:pt modelId="{BE2144B2-EDB6-4A5A-AB49-FD006A162023}" type="pres">
      <dgm:prSet presAssocID="{BBBD2BF4-9B23-4674-B6DA-758075884DAA}" presName="compNode" presStyleCnt="0"/>
      <dgm:spPr/>
    </dgm:pt>
    <dgm:pt modelId="{07C2514F-7E07-42D5-A2B2-F67DF64E8639}" type="pres">
      <dgm:prSet presAssocID="{BBBD2BF4-9B23-4674-B6DA-758075884DAA}" presName="iconRect" presStyleLbl="node1" presStyleIdx="0" presStyleCnt="4" custScaleX="180985" custScaleY="103636" custLinFactNeighborX="-76024" custLinFactNeighborY="95187"/>
      <dgm:spPr>
        <a:blipFill>
          <a:blip xmlns:r="http://schemas.openxmlformats.org/officeDocument/2006/relationships" r:embed="rId1">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757BA482-AEE6-4AA3-A230-AE99663E8343}" type="pres">
      <dgm:prSet presAssocID="{BBBD2BF4-9B23-4674-B6DA-758075884DAA}" presName="spaceRect" presStyleCnt="0"/>
      <dgm:spPr/>
    </dgm:pt>
    <dgm:pt modelId="{7968469A-CDD2-4C11-A687-E74216ED4A88}" type="pres">
      <dgm:prSet presAssocID="{BBBD2BF4-9B23-4674-B6DA-758075884DAA}" presName="textRect" presStyleLbl="revTx" presStyleIdx="0" presStyleCnt="4" custScaleX="173218" custLinFactNeighborX="-44204" custLinFactNeighborY="73962">
        <dgm:presLayoutVars>
          <dgm:chMax val="1"/>
          <dgm:chPref val="1"/>
        </dgm:presLayoutVars>
      </dgm:prSet>
      <dgm:spPr/>
    </dgm:pt>
    <dgm:pt modelId="{28903BCB-E763-445F-91CB-C4ACB82FC755}" type="pres">
      <dgm:prSet presAssocID="{06E77FD6-CAF5-4350-AEEF-9EF6BD54AEC1}" presName="sibTrans" presStyleCnt="0"/>
      <dgm:spPr/>
    </dgm:pt>
    <dgm:pt modelId="{90BF62D1-3DEE-4D48-9594-2B6128F0CD7F}" type="pres">
      <dgm:prSet presAssocID="{13C63ECB-BCE6-4506-925A-684D16674948}" presName="compNode" presStyleCnt="0"/>
      <dgm:spPr/>
    </dgm:pt>
    <dgm:pt modelId="{9B3DC12D-C72D-494A-89C5-75C75520E79E}" type="pres">
      <dgm:prSet presAssocID="{13C63ECB-BCE6-4506-925A-684D16674948}" presName="iconRect" presStyleLbl="node1" presStyleIdx="1" presStyleCnt="4" custScaleX="146753" custScaleY="116385" custLinFactY="950" custLinFactNeighborX="-44481" custLinFactNeighborY="100000"/>
      <dgm:spPr>
        <a:blipFill>
          <a:blip xmlns:r="http://schemas.openxmlformats.org/officeDocument/2006/relationships" r:embed="rId3">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eft Brain with solid fill"/>
        </a:ext>
      </dgm:extLst>
    </dgm:pt>
    <dgm:pt modelId="{DFFD6C7B-01E8-49C6-B417-87CC4EE0C0B0}" type="pres">
      <dgm:prSet presAssocID="{13C63ECB-BCE6-4506-925A-684D16674948}" presName="spaceRect" presStyleCnt="0"/>
      <dgm:spPr/>
    </dgm:pt>
    <dgm:pt modelId="{1B5ECE9D-1001-4E8B-AD6C-D775B6375E76}" type="pres">
      <dgm:prSet presAssocID="{13C63ECB-BCE6-4506-925A-684D16674948}" presName="textRect" presStyleLbl="revTx" presStyleIdx="1" presStyleCnt="4" custScaleX="130172" custLinFactNeighborX="-20016" custLinFactNeighborY="76017">
        <dgm:presLayoutVars>
          <dgm:chMax val="1"/>
          <dgm:chPref val="1"/>
        </dgm:presLayoutVars>
      </dgm:prSet>
      <dgm:spPr/>
    </dgm:pt>
    <dgm:pt modelId="{49EF03CC-135E-4A58-9343-75041AD6BB52}" type="pres">
      <dgm:prSet presAssocID="{A72D3BA2-8D8C-4BBB-92CC-32E2AF452124}" presName="sibTrans" presStyleCnt="0"/>
      <dgm:spPr/>
    </dgm:pt>
    <dgm:pt modelId="{D51D9E12-DF5C-4204-8DD1-33DD0C320862}" type="pres">
      <dgm:prSet presAssocID="{7C5E0C3B-B885-429B-A64F-E40E82618524}" presName="compNode" presStyleCnt="0"/>
      <dgm:spPr/>
    </dgm:pt>
    <dgm:pt modelId="{AAEDE386-1537-4BB9-B0C8-AEB2F8F970DA}" type="pres">
      <dgm:prSet presAssocID="{7C5E0C3B-B885-429B-A64F-E40E82618524}" presName="iconRect" presStyleLbl="node1" presStyleIdx="2" presStyleCnt="4" custScaleX="124460" custScaleY="124907" custLinFactY="5938" custLinFactNeighborX="16346" custLinFactNeighborY="100000"/>
      <dgm:spPr>
        <a:blipFill>
          <a:blip xmlns:r="http://schemas.openxmlformats.org/officeDocument/2006/relationships" r:embed="rId5">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with solid fill"/>
        </a:ext>
      </dgm:extLst>
    </dgm:pt>
    <dgm:pt modelId="{E89548E8-419A-4BAB-A389-3F464A9C905B}" type="pres">
      <dgm:prSet presAssocID="{7C5E0C3B-B885-429B-A64F-E40E82618524}" presName="spaceRect" presStyleCnt="0"/>
      <dgm:spPr/>
    </dgm:pt>
    <dgm:pt modelId="{6370DB25-C26F-4BCB-8EF9-8C00225554A0}" type="pres">
      <dgm:prSet presAssocID="{7C5E0C3B-B885-429B-A64F-E40E82618524}" presName="textRect" presStyleLbl="revTx" presStyleIdx="2" presStyleCnt="4" custLinFactNeighborX="8270" custLinFactNeighborY="77816">
        <dgm:presLayoutVars>
          <dgm:chMax val="1"/>
          <dgm:chPref val="1"/>
        </dgm:presLayoutVars>
      </dgm:prSet>
      <dgm:spPr/>
    </dgm:pt>
    <dgm:pt modelId="{AA2108B1-6BE2-417A-8766-282DD5513987}" type="pres">
      <dgm:prSet presAssocID="{A8AB9B4B-C204-4805-8DFE-732E4DF4D219}" presName="sibTrans" presStyleCnt="0"/>
      <dgm:spPr/>
    </dgm:pt>
    <dgm:pt modelId="{FD1F2DFF-12A2-41FD-AA3C-C36187ABE997}" type="pres">
      <dgm:prSet presAssocID="{C0B0362D-C040-4909-BE20-971C3D7440EC}" presName="compNode" presStyleCnt="0"/>
      <dgm:spPr/>
    </dgm:pt>
    <dgm:pt modelId="{C0B3A81A-BF67-41D8-A1B0-91B55839A656}" type="pres">
      <dgm:prSet presAssocID="{C0B0362D-C040-4909-BE20-971C3D7440EC}" presName="iconRect" presStyleLbl="node1" presStyleIdx="3" presStyleCnt="4" custScaleX="134313" custScaleY="99064" custLinFactY="12546" custLinFactNeighborX="56639" custLinFactNeighborY="100000"/>
      <dgm:spPr>
        <a:blipFill>
          <a:blip xmlns:r="http://schemas.openxmlformats.org/officeDocument/2006/relationships" r:embed="rId7">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20DD5354-06B6-4813-B153-8BE4E1C74723}" type="pres">
      <dgm:prSet presAssocID="{C0B0362D-C040-4909-BE20-971C3D7440EC}" presName="spaceRect" presStyleCnt="0"/>
      <dgm:spPr/>
    </dgm:pt>
    <dgm:pt modelId="{63EC37BF-3ADE-4EC2-8E0B-B4B26E63E730}" type="pres">
      <dgm:prSet presAssocID="{C0B0362D-C040-4909-BE20-971C3D7440EC}" presName="textRect" presStyleLbl="revTx" presStyleIdx="3" presStyleCnt="4" custScaleX="174283" custLinFactNeighborX="44204" custLinFactNeighborY="76029">
        <dgm:presLayoutVars>
          <dgm:chMax val="1"/>
          <dgm:chPref val="1"/>
        </dgm:presLayoutVars>
      </dgm:prSet>
      <dgm:spPr/>
    </dgm:pt>
  </dgm:ptLst>
  <dgm:cxnLst>
    <dgm:cxn modelId="{BD0EA616-5453-4E3B-B929-B24557694C29}" type="presOf" srcId="{13C63ECB-BCE6-4506-925A-684D16674948}" destId="{1B5ECE9D-1001-4E8B-AD6C-D775B6375E76}" srcOrd="0" destOrd="0" presId="urn:microsoft.com/office/officeart/2018/2/layout/IconLabelList"/>
    <dgm:cxn modelId="{75ECCC31-9828-47BB-97AE-0D9E40FEBAD4}" type="presOf" srcId="{C0B0362D-C040-4909-BE20-971C3D7440EC}" destId="{63EC37BF-3ADE-4EC2-8E0B-B4B26E63E730}" srcOrd="0" destOrd="0" presId="urn:microsoft.com/office/officeart/2018/2/layout/IconLabelList"/>
    <dgm:cxn modelId="{AC24D74D-DB55-44AC-9747-8ECBFDF3BA83}" srcId="{1FB0C0F1-45E8-469E-8725-A794C0069BA6}" destId="{C0B0362D-C040-4909-BE20-971C3D7440EC}" srcOrd="3" destOrd="0" parTransId="{0A82C5B6-C673-4B3F-AD4B-E61D0936D9C2}" sibTransId="{33322252-B81D-4A20-877D-2C4721DE2CAD}"/>
    <dgm:cxn modelId="{BFA48055-4C73-4D7D-ADD2-C027BBE594C2}" type="presOf" srcId="{1FB0C0F1-45E8-469E-8725-A794C0069BA6}" destId="{BAD011FC-EF8E-462B-9AE9-9B9028C0FD7D}" srcOrd="0" destOrd="0" presId="urn:microsoft.com/office/officeart/2018/2/layout/IconLabelList"/>
    <dgm:cxn modelId="{5818B98B-4B39-48CD-AFF1-4C1A02B6D91A}" type="presOf" srcId="{7C5E0C3B-B885-429B-A64F-E40E82618524}" destId="{6370DB25-C26F-4BCB-8EF9-8C00225554A0}" srcOrd="0" destOrd="0" presId="urn:microsoft.com/office/officeart/2018/2/layout/IconLabelList"/>
    <dgm:cxn modelId="{E478F78E-D43F-4AAC-B2BA-050947A955EA}" srcId="{1FB0C0F1-45E8-469E-8725-A794C0069BA6}" destId="{BBBD2BF4-9B23-4674-B6DA-758075884DAA}" srcOrd="0" destOrd="0" parTransId="{902081AB-02FD-422C-A4D9-46B3647E35D8}" sibTransId="{06E77FD6-CAF5-4350-AEEF-9EF6BD54AEC1}"/>
    <dgm:cxn modelId="{909D9FED-D349-4E99-8380-DC6A3E0141EB}" type="presOf" srcId="{BBBD2BF4-9B23-4674-B6DA-758075884DAA}" destId="{7968469A-CDD2-4C11-A687-E74216ED4A88}" srcOrd="0" destOrd="0" presId="urn:microsoft.com/office/officeart/2018/2/layout/IconLabelList"/>
    <dgm:cxn modelId="{C6D6C9F4-B7EE-490B-85B7-1B9377C79D86}" srcId="{1FB0C0F1-45E8-469E-8725-A794C0069BA6}" destId="{13C63ECB-BCE6-4506-925A-684D16674948}" srcOrd="1" destOrd="0" parTransId="{175A40BA-ADC1-41C8-B6A5-5A55D20C0710}" sibTransId="{A72D3BA2-8D8C-4BBB-92CC-32E2AF452124}"/>
    <dgm:cxn modelId="{02AA23DE-88CC-4FC4-8BA0-391B71239C5A}" srcId="{1FB0C0F1-45E8-469E-8725-A794C0069BA6}" destId="{7C5E0C3B-B885-429B-A64F-E40E82618524}" srcOrd="2" destOrd="0" parTransId="{1728E885-354D-4993-9A43-26DD9569F310}" sibTransId="{A8AB9B4B-C204-4805-8DFE-732E4DF4D219}"/>
    <dgm:cxn modelId="{0D7CCE76-3269-472D-89FA-1246B08BB0AD}" type="presParOf" srcId="{BAD011FC-EF8E-462B-9AE9-9B9028C0FD7D}" destId="{BE2144B2-EDB6-4A5A-AB49-FD006A162023}" srcOrd="0" destOrd="0" presId="urn:microsoft.com/office/officeart/2018/2/layout/IconLabelList"/>
    <dgm:cxn modelId="{B9E84CB2-3B7C-4274-81A6-4561272410E6}" type="presParOf" srcId="{BE2144B2-EDB6-4A5A-AB49-FD006A162023}" destId="{07C2514F-7E07-42D5-A2B2-F67DF64E8639}" srcOrd="0" destOrd="0" presId="urn:microsoft.com/office/officeart/2018/2/layout/IconLabelList"/>
    <dgm:cxn modelId="{6515BCFC-4A30-470A-A1FF-1D823FE15F4E}" type="presParOf" srcId="{BE2144B2-EDB6-4A5A-AB49-FD006A162023}" destId="{757BA482-AEE6-4AA3-A230-AE99663E8343}" srcOrd="1" destOrd="0" presId="urn:microsoft.com/office/officeart/2018/2/layout/IconLabelList"/>
    <dgm:cxn modelId="{C8E41DEB-8D3B-467A-8F50-882505F1D430}" type="presParOf" srcId="{BE2144B2-EDB6-4A5A-AB49-FD006A162023}" destId="{7968469A-CDD2-4C11-A687-E74216ED4A88}" srcOrd="2" destOrd="0" presId="urn:microsoft.com/office/officeart/2018/2/layout/IconLabelList"/>
    <dgm:cxn modelId="{9479D227-234D-4B96-91C5-D74E0EF20201}" type="presParOf" srcId="{BAD011FC-EF8E-462B-9AE9-9B9028C0FD7D}" destId="{28903BCB-E763-445F-91CB-C4ACB82FC755}" srcOrd="1" destOrd="0" presId="urn:microsoft.com/office/officeart/2018/2/layout/IconLabelList"/>
    <dgm:cxn modelId="{B88873B0-0D3D-473A-9611-4CB12CE085C4}" type="presParOf" srcId="{BAD011FC-EF8E-462B-9AE9-9B9028C0FD7D}" destId="{90BF62D1-3DEE-4D48-9594-2B6128F0CD7F}" srcOrd="2" destOrd="0" presId="urn:microsoft.com/office/officeart/2018/2/layout/IconLabelList"/>
    <dgm:cxn modelId="{B88D0265-B2D4-4439-9C64-03599129D2DD}" type="presParOf" srcId="{90BF62D1-3DEE-4D48-9594-2B6128F0CD7F}" destId="{9B3DC12D-C72D-494A-89C5-75C75520E79E}" srcOrd="0" destOrd="0" presId="urn:microsoft.com/office/officeart/2018/2/layout/IconLabelList"/>
    <dgm:cxn modelId="{B8E4C4A1-063D-490E-9246-5D7DC4AB9402}" type="presParOf" srcId="{90BF62D1-3DEE-4D48-9594-2B6128F0CD7F}" destId="{DFFD6C7B-01E8-49C6-B417-87CC4EE0C0B0}" srcOrd="1" destOrd="0" presId="urn:microsoft.com/office/officeart/2018/2/layout/IconLabelList"/>
    <dgm:cxn modelId="{83680E01-9FA5-4832-8E26-76F669D213AB}" type="presParOf" srcId="{90BF62D1-3DEE-4D48-9594-2B6128F0CD7F}" destId="{1B5ECE9D-1001-4E8B-AD6C-D775B6375E76}" srcOrd="2" destOrd="0" presId="urn:microsoft.com/office/officeart/2018/2/layout/IconLabelList"/>
    <dgm:cxn modelId="{BFE82ACD-AB42-4DB5-A731-0E1D9DE5194B}" type="presParOf" srcId="{BAD011FC-EF8E-462B-9AE9-9B9028C0FD7D}" destId="{49EF03CC-135E-4A58-9343-75041AD6BB52}" srcOrd="3" destOrd="0" presId="urn:microsoft.com/office/officeart/2018/2/layout/IconLabelList"/>
    <dgm:cxn modelId="{5077E8FE-7D16-4226-BBAB-EE5588FA6485}" type="presParOf" srcId="{BAD011FC-EF8E-462B-9AE9-9B9028C0FD7D}" destId="{D51D9E12-DF5C-4204-8DD1-33DD0C320862}" srcOrd="4" destOrd="0" presId="urn:microsoft.com/office/officeart/2018/2/layout/IconLabelList"/>
    <dgm:cxn modelId="{345CE5A3-9F15-4F81-9551-C0B805991614}" type="presParOf" srcId="{D51D9E12-DF5C-4204-8DD1-33DD0C320862}" destId="{AAEDE386-1537-4BB9-B0C8-AEB2F8F970DA}" srcOrd="0" destOrd="0" presId="urn:microsoft.com/office/officeart/2018/2/layout/IconLabelList"/>
    <dgm:cxn modelId="{5013D5AC-553D-4E62-9A99-D130539A847A}" type="presParOf" srcId="{D51D9E12-DF5C-4204-8DD1-33DD0C320862}" destId="{E89548E8-419A-4BAB-A389-3F464A9C905B}" srcOrd="1" destOrd="0" presId="urn:microsoft.com/office/officeart/2018/2/layout/IconLabelList"/>
    <dgm:cxn modelId="{804E1C26-AE80-4551-8CA5-B85FDEF72826}" type="presParOf" srcId="{D51D9E12-DF5C-4204-8DD1-33DD0C320862}" destId="{6370DB25-C26F-4BCB-8EF9-8C00225554A0}" srcOrd="2" destOrd="0" presId="urn:microsoft.com/office/officeart/2018/2/layout/IconLabelList"/>
    <dgm:cxn modelId="{F956E0AC-2C37-4C15-8893-39CB5D2BA2A3}" type="presParOf" srcId="{BAD011FC-EF8E-462B-9AE9-9B9028C0FD7D}" destId="{AA2108B1-6BE2-417A-8766-282DD5513987}" srcOrd="5" destOrd="0" presId="urn:microsoft.com/office/officeart/2018/2/layout/IconLabelList"/>
    <dgm:cxn modelId="{ACAD65D0-A752-48F2-835A-167B61FE7FF9}" type="presParOf" srcId="{BAD011FC-EF8E-462B-9AE9-9B9028C0FD7D}" destId="{FD1F2DFF-12A2-41FD-AA3C-C36187ABE997}" srcOrd="6" destOrd="0" presId="urn:microsoft.com/office/officeart/2018/2/layout/IconLabelList"/>
    <dgm:cxn modelId="{09B98718-E410-4569-B620-0ACFDBB43BF3}" type="presParOf" srcId="{FD1F2DFF-12A2-41FD-AA3C-C36187ABE997}" destId="{C0B3A81A-BF67-41D8-A1B0-91B55839A656}" srcOrd="0" destOrd="0" presId="urn:microsoft.com/office/officeart/2018/2/layout/IconLabelList"/>
    <dgm:cxn modelId="{E234D12E-558C-4C36-9386-3B5507C92902}" type="presParOf" srcId="{FD1F2DFF-12A2-41FD-AA3C-C36187ABE997}" destId="{20DD5354-06B6-4813-B153-8BE4E1C74723}" srcOrd="1" destOrd="0" presId="urn:microsoft.com/office/officeart/2018/2/layout/IconLabelList"/>
    <dgm:cxn modelId="{6F5F0091-7AB6-48EF-906B-80DF8A77340A}" type="presParOf" srcId="{FD1F2DFF-12A2-41FD-AA3C-C36187ABE997}" destId="{63EC37BF-3ADE-4EC2-8E0B-B4B26E63E73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D18E0-0E4A-422E-B745-1FB6B82312E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166D0DC-AB29-4BF1-95A6-002826A2459E}">
      <dgm:prSet custT="1"/>
      <dgm:spPr/>
      <dgm:t>
        <a:bodyPr/>
        <a:lstStyle/>
        <a:p>
          <a:pPr>
            <a:lnSpc>
              <a:spcPct val="100000"/>
            </a:lnSpc>
          </a:pPr>
          <a:r>
            <a:rPr lang="en-GB" sz="1300" b="0" dirty="0">
              <a:solidFill>
                <a:schemeClr val="tx1"/>
              </a:solidFill>
              <a:latin typeface="Gotham Book" pitchFamily="50" charset="0"/>
              <a:cs typeface="Gotham Book" pitchFamily="50" charset="0"/>
            </a:rPr>
            <a:t>Business confidence has dipped following the rise in employer NIC announced in the Autumn Budget. Wage inflation is likely with upcoming increases in NLW / NMW putting further pressure on headline inflation.</a:t>
          </a:r>
        </a:p>
      </dgm:t>
    </dgm:pt>
    <dgm:pt modelId="{0B0EA5C0-9812-4290-8C6C-09C5687C4353}" type="parTrans" cxnId="{0240F3A0-08DB-4C62-918D-0D1C5D2936E0}">
      <dgm:prSet/>
      <dgm:spPr/>
      <dgm:t>
        <a:bodyPr/>
        <a:lstStyle/>
        <a:p>
          <a:pPr algn="l"/>
          <a:endParaRPr lang="en-US" sz="1300" b="0">
            <a:solidFill>
              <a:schemeClr val="tx1"/>
            </a:solidFill>
          </a:endParaRPr>
        </a:p>
      </dgm:t>
    </dgm:pt>
    <dgm:pt modelId="{452EA4C6-8944-497D-8D72-54E6455DFB9E}" type="sibTrans" cxnId="{0240F3A0-08DB-4C62-918D-0D1C5D2936E0}">
      <dgm:prSet/>
      <dgm:spPr/>
      <dgm:t>
        <a:bodyPr/>
        <a:lstStyle/>
        <a:p>
          <a:pPr algn="l"/>
          <a:endParaRPr lang="en-US" sz="1300" b="0">
            <a:solidFill>
              <a:schemeClr val="tx1"/>
            </a:solidFill>
          </a:endParaRPr>
        </a:p>
      </dgm:t>
    </dgm:pt>
    <dgm:pt modelId="{B30FCF0F-6AEA-471B-BEAF-CF9C27E21722}">
      <dgm:prSet custT="1"/>
      <dgm:spPr/>
      <dgm:t>
        <a:bodyPr/>
        <a:lstStyle/>
        <a:p>
          <a:pPr>
            <a:lnSpc>
              <a:spcPct val="100000"/>
            </a:lnSpc>
          </a:pPr>
          <a:r>
            <a:rPr lang="en-GB" sz="1300" b="0" dirty="0">
              <a:solidFill>
                <a:schemeClr val="tx1"/>
              </a:solidFill>
              <a:latin typeface="Gotham Book" pitchFamily="50" charset="0"/>
              <a:cs typeface="Gotham Book" pitchFamily="50" charset="0"/>
            </a:rPr>
            <a:t>Inflation is stubborn and expected to remain higher than the target 2%. </a:t>
          </a:r>
          <a:endParaRPr lang="en-US" sz="1300" b="0" dirty="0">
            <a:solidFill>
              <a:schemeClr val="tx1"/>
            </a:solidFill>
            <a:latin typeface="Gotham Book" pitchFamily="50" charset="0"/>
            <a:cs typeface="Gotham Book" pitchFamily="50" charset="0"/>
          </a:endParaRPr>
        </a:p>
      </dgm:t>
    </dgm:pt>
    <dgm:pt modelId="{0C22B45E-FB74-4BBA-829C-08E5FBCA1317}" type="parTrans" cxnId="{D2E75781-0D42-47B6-BBA1-E79307EFCBF4}">
      <dgm:prSet/>
      <dgm:spPr/>
      <dgm:t>
        <a:bodyPr/>
        <a:lstStyle/>
        <a:p>
          <a:pPr algn="l"/>
          <a:endParaRPr lang="en-US" sz="1300" b="0">
            <a:solidFill>
              <a:schemeClr val="tx1"/>
            </a:solidFill>
          </a:endParaRPr>
        </a:p>
      </dgm:t>
    </dgm:pt>
    <dgm:pt modelId="{B15A94A2-A5AF-413A-BCDC-7E804625CA1E}" type="sibTrans" cxnId="{D2E75781-0D42-47B6-BBA1-E79307EFCBF4}">
      <dgm:prSet/>
      <dgm:spPr/>
      <dgm:t>
        <a:bodyPr/>
        <a:lstStyle/>
        <a:p>
          <a:pPr algn="l"/>
          <a:endParaRPr lang="en-US" sz="1300" b="0">
            <a:solidFill>
              <a:schemeClr val="tx1"/>
            </a:solidFill>
          </a:endParaRPr>
        </a:p>
      </dgm:t>
    </dgm:pt>
    <dgm:pt modelId="{1628038D-EAF8-4D3F-83B7-11298F64B6EF}">
      <dgm:prSet custT="1"/>
      <dgm:spPr/>
      <dgm:t>
        <a:bodyPr/>
        <a:lstStyle/>
        <a:p>
          <a:pPr>
            <a:lnSpc>
              <a:spcPct val="100000"/>
            </a:lnSpc>
          </a:pPr>
          <a:r>
            <a:rPr lang="en-GB" sz="1300" b="0" dirty="0">
              <a:solidFill>
                <a:schemeClr val="tx1"/>
              </a:solidFill>
              <a:latin typeface="Gotham Book" pitchFamily="50" charset="0"/>
              <a:cs typeface="Gotham Book" pitchFamily="50" charset="0"/>
            </a:rPr>
            <a:t>Integrated settlement to start in April in Greater Manchester</a:t>
          </a:r>
          <a:endParaRPr lang="en-US" sz="1300" b="0" dirty="0">
            <a:solidFill>
              <a:schemeClr val="tx1"/>
            </a:solidFill>
            <a:latin typeface="Gotham Book" pitchFamily="50" charset="0"/>
            <a:cs typeface="Gotham Book" pitchFamily="50" charset="0"/>
          </a:endParaRPr>
        </a:p>
      </dgm:t>
    </dgm:pt>
    <dgm:pt modelId="{B57BA0D1-1F3D-4201-991E-31E7616E8204}" type="parTrans" cxnId="{3F93C206-D09F-4A3E-AD11-9262AC6F4926}">
      <dgm:prSet/>
      <dgm:spPr/>
      <dgm:t>
        <a:bodyPr/>
        <a:lstStyle/>
        <a:p>
          <a:pPr algn="l"/>
          <a:endParaRPr lang="en-US" sz="1300" b="0">
            <a:solidFill>
              <a:schemeClr val="tx1"/>
            </a:solidFill>
          </a:endParaRPr>
        </a:p>
      </dgm:t>
    </dgm:pt>
    <dgm:pt modelId="{BBDAD571-4F58-455A-9443-F94D2FCBE872}" type="sibTrans" cxnId="{3F93C206-D09F-4A3E-AD11-9262AC6F4926}">
      <dgm:prSet/>
      <dgm:spPr/>
      <dgm:t>
        <a:bodyPr/>
        <a:lstStyle/>
        <a:p>
          <a:pPr algn="l"/>
          <a:endParaRPr lang="en-US" sz="1300" b="0">
            <a:solidFill>
              <a:schemeClr val="tx1"/>
            </a:solidFill>
          </a:endParaRPr>
        </a:p>
      </dgm:t>
    </dgm:pt>
    <dgm:pt modelId="{B31E7972-5A58-434D-B116-3279A8DBD09A}">
      <dgm:prSet custT="1"/>
      <dgm:spPr/>
      <dgm:t>
        <a:bodyPr/>
        <a:lstStyle/>
        <a:p>
          <a:pPr>
            <a:lnSpc>
              <a:spcPct val="100000"/>
            </a:lnSpc>
          </a:pPr>
          <a:r>
            <a:rPr lang="en-GB" sz="1300" b="0" dirty="0">
              <a:solidFill>
                <a:schemeClr val="tx1"/>
              </a:solidFill>
              <a:latin typeface="Gotham Book" pitchFamily="50" charset="0"/>
              <a:cs typeface="Gotham Book" pitchFamily="50" charset="0"/>
            </a:rPr>
            <a:t>Interest rates are going down slowly: the BoE is cautious and held rates at 4.5</a:t>
          </a:r>
          <a:r>
            <a:rPr lang="en-GB" sz="1300" b="0">
              <a:solidFill>
                <a:schemeClr val="tx1"/>
              </a:solidFill>
              <a:latin typeface="Gotham Book" pitchFamily="50" charset="0"/>
              <a:cs typeface="Gotham Book" pitchFamily="50" charset="0"/>
            </a:rPr>
            <a:t>%. </a:t>
          </a:r>
          <a:endParaRPr lang="en-US" sz="1300" b="0" dirty="0">
            <a:solidFill>
              <a:schemeClr val="tx1"/>
            </a:solidFill>
            <a:latin typeface="Gotham Book" pitchFamily="50" charset="0"/>
            <a:cs typeface="Gotham Book" pitchFamily="50" charset="0"/>
          </a:endParaRPr>
        </a:p>
      </dgm:t>
    </dgm:pt>
    <dgm:pt modelId="{AF396895-CC1D-4991-B203-A9D7A3451AF4}" type="parTrans" cxnId="{64E8E6D1-1653-4698-ADFD-ECB9ACAE193C}">
      <dgm:prSet/>
      <dgm:spPr/>
      <dgm:t>
        <a:bodyPr/>
        <a:lstStyle/>
        <a:p>
          <a:pPr algn="l"/>
          <a:endParaRPr lang="en-GB" sz="1300"/>
        </a:p>
      </dgm:t>
    </dgm:pt>
    <dgm:pt modelId="{E21527D0-A21A-4525-870A-77D755AA97D2}" type="sibTrans" cxnId="{64E8E6D1-1653-4698-ADFD-ECB9ACAE193C}">
      <dgm:prSet/>
      <dgm:spPr/>
      <dgm:t>
        <a:bodyPr/>
        <a:lstStyle/>
        <a:p>
          <a:pPr algn="l"/>
          <a:endParaRPr lang="en-GB" sz="1300"/>
        </a:p>
      </dgm:t>
    </dgm:pt>
    <dgm:pt modelId="{D7661525-3E4D-43AE-A768-316E843D524B}">
      <dgm:prSet custT="1"/>
      <dgm:spPr/>
      <dgm:t>
        <a:bodyPr/>
        <a:lstStyle/>
        <a:p>
          <a:pPr>
            <a:lnSpc>
              <a:spcPct val="100000"/>
            </a:lnSpc>
          </a:pPr>
          <a:r>
            <a:rPr lang="en-US" sz="1300" b="0" dirty="0">
              <a:solidFill>
                <a:schemeClr val="tx1"/>
              </a:solidFill>
              <a:latin typeface="Gotham Book" pitchFamily="50" charset="0"/>
              <a:cs typeface="Gotham Book" pitchFamily="50" charset="0"/>
            </a:rPr>
            <a:t>Consumer confidence has shown a slight improvement since the end of 2024. </a:t>
          </a:r>
        </a:p>
      </dgm:t>
    </dgm:pt>
    <dgm:pt modelId="{80C23413-3B69-4587-8AF5-B629471255A9}" type="parTrans" cxnId="{BCCD185D-630B-440F-90FF-FEB7E9D38895}">
      <dgm:prSet/>
      <dgm:spPr/>
      <dgm:t>
        <a:bodyPr/>
        <a:lstStyle/>
        <a:p>
          <a:pPr algn="l"/>
          <a:endParaRPr lang="en-GB" sz="1300"/>
        </a:p>
      </dgm:t>
    </dgm:pt>
    <dgm:pt modelId="{9FB0AE91-5E3F-4183-89AC-37E5CB7CC9B3}" type="sibTrans" cxnId="{BCCD185D-630B-440F-90FF-FEB7E9D38895}">
      <dgm:prSet/>
      <dgm:spPr/>
      <dgm:t>
        <a:bodyPr/>
        <a:lstStyle/>
        <a:p>
          <a:pPr algn="l"/>
          <a:endParaRPr lang="en-GB" sz="1300"/>
        </a:p>
      </dgm:t>
    </dgm:pt>
    <dgm:pt modelId="{A8F0605F-8567-4638-BAB6-A42646228CF4}">
      <dgm:prSet custT="1"/>
      <dgm:spPr/>
      <dgm:t>
        <a:bodyPr/>
        <a:lstStyle/>
        <a:p>
          <a:pPr>
            <a:lnSpc>
              <a:spcPct val="100000"/>
            </a:lnSpc>
          </a:pPr>
          <a:r>
            <a:rPr lang="en-GB" sz="1300" b="0" dirty="0">
              <a:solidFill>
                <a:schemeClr val="tx1"/>
              </a:solidFill>
              <a:latin typeface="Gotham Book" pitchFamily="50" charset="0"/>
              <a:cs typeface="Gotham Book" pitchFamily="50" charset="0"/>
            </a:rPr>
            <a:t>Forecast growth for 2025 is 0.8% to 1.1% and 0.1% for Q1. </a:t>
          </a:r>
          <a:endParaRPr lang="en-US" sz="1300" b="0" dirty="0">
            <a:solidFill>
              <a:schemeClr val="tx1"/>
            </a:solidFill>
            <a:latin typeface="Gotham Book" pitchFamily="50" charset="0"/>
            <a:cs typeface="Gotham Book" pitchFamily="50" charset="0"/>
          </a:endParaRPr>
        </a:p>
      </dgm:t>
    </dgm:pt>
    <dgm:pt modelId="{D7F1FB39-766E-4B18-9B59-49924A396CE0}" type="sibTrans" cxnId="{E6DD59B5-23A9-4734-B141-32BEBF7C0BF2}">
      <dgm:prSet/>
      <dgm:spPr/>
      <dgm:t>
        <a:bodyPr/>
        <a:lstStyle/>
        <a:p>
          <a:pPr algn="l"/>
          <a:endParaRPr lang="en-US" sz="1300" b="0">
            <a:solidFill>
              <a:schemeClr val="tx1"/>
            </a:solidFill>
          </a:endParaRPr>
        </a:p>
      </dgm:t>
    </dgm:pt>
    <dgm:pt modelId="{41D5D792-94DE-47D2-908E-C85A66D6FD05}" type="parTrans" cxnId="{E6DD59B5-23A9-4734-B141-32BEBF7C0BF2}">
      <dgm:prSet/>
      <dgm:spPr/>
      <dgm:t>
        <a:bodyPr/>
        <a:lstStyle/>
        <a:p>
          <a:pPr algn="l"/>
          <a:endParaRPr lang="en-US" sz="1300" b="0">
            <a:solidFill>
              <a:schemeClr val="tx1"/>
            </a:solidFill>
          </a:endParaRPr>
        </a:p>
      </dgm:t>
    </dgm:pt>
    <dgm:pt modelId="{3FCDDC0C-A82D-4771-B09C-CA18502D8CA1}" type="pres">
      <dgm:prSet presAssocID="{A37D18E0-0E4A-422E-B745-1FB6B82312E4}" presName="root" presStyleCnt="0">
        <dgm:presLayoutVars>
          <dgm:dir/>
          <dgm:resizeHandles val="exact"/>
        </dgm:presLayoutVars>
      </dgm:prSet>
      <dgm:spPr/>
    </dgm:pt>
    <dgm:pt modelId="{46453B67-80F5-458B-B406-3A3C25FD45C2}" type="pres">
      <dgm:prSet presAssocID="{B166D0DC-AB29-4BF1-95A6-002826A2459E}" presName="compNode" presStyleCnt="0"/>
      <dgm:spPr/>
    </dgm:pt>
    <dgm:pt modelId="{47AFF052-C2F1-496B-8BA0-D351C08483E4}" type="pres">
      <dgm:prSet presAssocID="{B166D0DC-AB29-4BF1-95A6-002826A2459E}" presName="bgRect" presStyleLbl="bgShp" presStyleIdx="0" presStyleCnt="6" custScaleY="198719" custLinFactNeighborX="405"/>
      <dgm:spPr>
        <a:solidFill>
          <a:schemeClr val="accent6">
            <a:lumMod val="40000"/>
            <a:lumOff val="60000"/>
          </a:schemeClr>
        </a:solidFill>
      </dgm:spPr>
    </dgm:pt>
    <dgm:pt modelId="{D43C361E-4D3B-4BFB-A702-D91316326366}" type="pres">
      <dgm:prSet presAssocID="{B166D0DC-AB29-4BF1-95A6-002826A2459E}"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ost with solid fill"/>
        </a:ext>
      </dgm:extLst>
    </dgm:pt>
    <dgm:pt modelId="{BA57DA05-0BB8-4591-9A8F-D9DCECF47DD2}" type="pres">
      <dgm:prSet presAssocID="{B166D0DC-AB29-4BF1-95A6-002826A2459E}" presName="spaceRect" presStyleCnt="0"/>
      <dgm:spPr/>
    </dgm:pt>
    <dgm:pt modelId="{79CE00DE-F420-44D4-BE67-7A5C5F9091A9}" type="pres">
      <dgm:prSet presAssocID="{B166D0DC-AB29-4BF1-95A6-002826A2459E}" presName="parTx" presStyleLbl="revTx" presStyleIdx="0" presStyleCnt="6" custLinFactNeighborX="156" custLinFactNeighborY="-1690">
        <dgm:presLayoutVars>
          <dgm:chMax val="0"/>
          <dgm:chPref val="0"/>
        </dgm:presLayoutVars>
      </dgm:prSet>
      <dgm:spPr/>
    </dgm:pt>
    <dgm:pt modelId="{414A3652-252E-46EB-8502-818495CD2A90}" type="pres">
      <dgm:prSet presAssocID="{452EA4C6-8944-497D-8D72-54E6455DFB9E}" presName="sibTrans" presStyleCnt="0"/>
      <dgm:spPr/>
    </dgm:pt>
    <dgm:pt modelId="{22CCB49B-E45D-49DA-BCE7-B8562CFAF828}" type="pres">
      <dgm:prSet presAssocID="{B30FCF0F-6AEA-471B-BEAF-CF9C27E21722}" presName="compNode" presStyleCnt="0"/>
      <dgm:spPr/>
    </dgm:pt>
    <dgm:pt modelId="{CB10E902-A881-42FE-AC82-D41D952C87C3}" type="pres">
      <dgm:prSet presAssocID="{B30FCF0F-6AEA-471B-BEAF-CF9C27E21722}" presName="bgRect" presStyleLbl="bgShp" presStyleIdx="1" presStyleCnt="6" custScaleY="174000" custLinFactNeighborX="405"/>
      <dgm:spPr>
        <a:solidFill>
          <a:schemeClr val="accent6">
            <a:lumMod val="40000"/>
            <a:lumOff val="60000"/>
          </a:schemeClr>
        </a:solidFill>
      </dgm:spPr>
    </dgm:pt>
    <dgm:pt modelId="{3C8B14B7-ECB8-45D0-B474-12496006570F}" type="pres">
      <dgm:prSet presAssocID="{B30FCF0F-6AEA-471B-BEAF-CF9C27E21722}" presName="iconRect" presStyleLbl="node1" presStyleIdx="1" presStyleCnt="6" custAng="0" custLinFactNeighborX="-30338" custLinFactNeighborY="-2013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dd with solid fill"/>
        </a:ext>
      </dgm:extLst>
    </dgm:pt>
    <dgm:pt modelId="{4E4E1864-D6F2-48EC-B2FF-901D7CFAA2ED}" type="pres">
      <dgm:prSet presAssocID="{B30FCF0F-6AEA-471B-BEAF-CF9C27E21722}" presName="spaceRect" presStyleCnt="0"/>
      <dgm:spPr/>
    </dgm:pt>
    <dgm:pt modelId="{00E426A0-DFCC-4319-8EC8-41A8F549F6A0}" type="pres">
      <dgm:prSet presAssocID="{B30FCF0F-6AEA-471B-BEAF-CF9C27E21722}" presName="parTx" presStyleLbl="revTx" presStyleIdx="1" presStyleCnt="6" custScaleY="118619" custLinFactNeighborX="-467" custLinFactNeighborY="-19664">
        <dgm:presLayoutVars>
          <dgm:chMax val="0"/>
          <dgm:chPref val="0"/>
        </dgm:presLayoutVars>
      </dgm:prSet>
      <dgm:spPr/>
    </dgm:pt>
    <dgm:pt modelId="{19F7D150-C747-4D7F-A534-FFB8EBE11048}" type="pres">
      <dgm:prSet presAssocID="{B15A94A2-A5AF-413A-BCDC-7E804625CA1E}" presName="sibTrans" presStyleCnt="0"/>
      <dgm:spPr/>
    </dgm:pt>
    <dgm:pt modelId="{D0DE2359-D7CB-4D2C-892E-2960F3E7F630}" type="pres">
      <dgm:prSet presAssocID="{D7661525-3E4D-43AE-A768-316E843D524B}" presName="compNode" presStyleCnt="0"/>
      <dgm:spPr/>
    </dgm:pt>
    <dgm:pt modelId="{3DA5B9EC-A66F-428F-B909-8AACF6DCF716}" type="pres">
      <dgm:prSet presAssocID="{D7661525-3E4D-43AE-A768-316E843D524B}" presName="bgRect" presStyleLbl="bgShp" presStyleIdx="2" presStyleCnt="6" custScaleY="185274"/>
      <dgm:spPr>
        <a:solidFill>
          <a:schemeClr val="accent6">
            <a:lumMod val="40000"/>
            <a:lumOff val="60000"/>
          </a:schemeClr>
        </a:solidFill>
      </dgm:spPr>
    </dgm:pt>
    <dgm:pt modelId="{0A42BFDD-832F-4A6B-AC96-251769AACA69}" type="pres">
      <dgm:prSet presAssocID="{D7661525-3E4D-43AE-A768-316E843D524B}"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ild with balloon outline"/>
        </a:ext>
      </dgm:extLst>
    </dgm:pt>
    <dgm:pt modelId="{E16D00D2-5A29-4A02-9EE7-E8A911C1B7A8}" type="pres">
      <dgm:prSet presAssocID="{D7661525-3E4D-43AE-A768-316E843D524B}" presName="spaceRect" presStyleCnt="0"/>
      <dgm:spPr/>
    </dgm:pt>
    <dgm:pt modelId="{97DAF213-BEA1-4B76-B241-D12B13287C6D}" type="pres">
      <dgm:prSet presAssocID="{D7661525-3E4D-43AE-A768-316E843D524B}" presName="parTx" presStyleLbl="revTx" presStyleIdx="2" presStyleCnt="6" custScaleY="112484" custLinFactNeighborX="195" custLinFactNeighborY="-34919">
        <dgm:presLayoutVars>
          <dgm:chMax val="0"/>
          <dgm:chPref val="0"/>
        </dgm:presLayoutVars>
      </dgm:prSet>
      <dgm:spPr/>
    </dgm:pt>
    <dgm:pt modelId="{8952A0EA-A2FD-4A55-AE00-1636AFB622F1}" type="pres">
      <dgm:prSet presAssocID="{9FB0AE91-5E3F-4183-89AC-37E5CB7CC9B3}" presName="sibTrans" presStyleCnt="0"/>
      <dgm:spPr/>
    </dgm:pt>
    <dgm:pt modelId="{3D77C933-2D51-44B3-8F31-D9803D071049}" type="pres">
      <dgm:prSet presAssocID="{B31E7972-5A58-434D-B116-3279A8DBD09A}" presName="compNode" presStyleCnt="0"/>
      <dgm:spPr/>
    </dgm:pt>
    <dgm:pt modelId="{3719C474-4F97-4B57-85DA-FF4B0A3F87B4}" type="pres">
      <dgm:prSet presAssocID="{B31E7972-5A58-434D-B116-3279A8DBD09A}" presName="bgRect" presStyleLbl="bgShp" presStyleIdx="3" presStyleCnt="6" custScaleY="173858"/>
      <dgm:spPr>
        <a:solidFill>
          <a:schemeClr val="accent6">
            <a:lumMod val="40000"/>
            <a:lumOff val="60000"/>
          </a:schemeClr>
        </a:solidFill>
        <a:ln>
          <a:noFill/>
        </a:ln>
      </dgm:spPr>
    </dgm:pt>
    <dgm:pt modelId="{F17B770F-AB12-48BF-B4EC-1015A4AA9358}" type="pres">
      <dgm:prSet presAssocID="{B31E7972-5A58-434D-B116-3279A8DBD09A}"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gm:spPr>
      <dgm:extLst>
        <a:ext uri="{E40237B7-FDA0-4F09-8148-C483321AD2D9}">
          <dgm14:cNvPr xmlns:dgm14="http://schemas.microsoft.com/office/drawing/2010/diagram" id="0" name="" descr="Coins outline"/>
        </a:ext>
      </dgm:extLst>
    </dgm:pt>
    <dgm:pt modelId="{045F11DF-DB9E-4336-9302-54C51F19DC9E}" type="pres">
      <dgm:prSet presAssocID="{B31E7972-5A58-434D-B116-3279A8DBD09A}" presName="spaceRect" presStyleCnt="0"/>
      <dgm:spPr/>
    </dgm:pt>
    <dgm:pt modelId="{A1276689-FEB7-41D0-9457-5BA0DB581B61}" type="pres">
      <dgm:prSet presAssocID="{B31E7972-5A58-434D-B116-3279A8DBD09A}" presName="parTx" presStyleLbl="revTx" presStyleIdx="3" presStyleCnt="6" custLinFactNeighborX="141" custLinFactNeighborY="-13682">
        <dgm:presLayoutVars>
          <dgm:chMax val="0"/>
          <dgm:chPref val="0"/>
        </dgm:presLayoutVars>
      </dgm:prSet>
      <dgm:spPr/>
    </dgm:pt>
    <dgm:pt modelId="{3E0B1EC2-8F6B-4038-AD0E-897A1F3B1A7E}" type="pres">
      <dgm:prSet presAssocID="{E21527D0-A21A-4525-870A-77D755AA97D2}" presName="sibTrans" presStyleCnt="0"/>
      <dgm:spPr/>
    </dgm:pt>
    <dgm:pt modelId="{0B13D4DF-699E-4552-956A-A8E75B69EF66}" type="pres">
      <dgm:prSet presAssocID="{A8F0605F-8567-4638-BAB6-A42646228CF4}" presName="compNode" presStyleCnt="0"/>
      <dgm:spPr/>
    </dgm:pt>
    <dgm:pt modelId="{5ECB2DD3-A854-46AE-975B-DADC695C47C0}" type="pres">
      <dgm:prSet presAssocID="{A8F0605F-8567-4638-BAB6-A42646228CF4}" presName="bgRect" presStyleLbl="bgShp" presStyleIdx="4" presStyleCnt="6" custScaleY="216851" custLinFactNeighborY="-4747"/>
      <dgm:spPr>
        <a:solidFill>
          <a:schemeClr val="accent6">
            <a:lumMod val="40000"/>
            <a:lumOff val="60000"/>
          </a:schemeClr>
        </a:solidFill>
      </dgm:spPr>
    </dgm:pt>
    <dgm:pt modelId="{23959632-B628-407B-B603-37E8A10C8116}" type="pres">
      <dgm:prSet presAssocID="{A8F0605F-8567-4638-BAB6-A42646228CF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iness Growth"/>
        </a:ext>
      </dgm:extLst>
    </dgm:pt>
    <dgm:pt modelId="{24988081-7D3F-4C7B-926E-FC52A3B27D02}" type="pres">
      <dgm:prSet presAssocID="{A8F0605F-8567-4638-BAB6-A42646228CF4}" presName="spaceRect" presStyleCnt="0"/>
      <dgm:spPr/>
    </dgm:pt>
    <dgm:pt modelId="{FFECAB8F-13DA-4F45-9E1F-E1F42F315CB5}" type="pres">
      <dgm:prSet presAssocID="{A8F0605F-8567-4638-BAB6-A42646228CF4}" presName="parTx" presStyleLbl="revTx" presStyleIdx="4" presStyleCnt="6" custLinFactNeighborY="-18162">
        <dgm:presLayoutVars>
          <dgm:chMax val="0"/>
          <dgm:chPref val="0"/>
        </dgm:presLayoutVars>
      </dgm:prSet>
      <dgm:spPr/>
    </dgm:pt>
    <dgm:pt modelId="{9E441E32-DD24-4F1C-B981-46C5A087CFF2}" type="pres">
      <dgm:prSet presAssocID="{D7F1FB39-766E-4B18-9B59-49924A396CE0}" presName="sibTrans" presStyleCnt="0"/>
      <dgm:spPr/>
    </dgm:pt>
    <dgm:pt modelId="{CB1D20CC-DB24-4A75-B664-226CC1112190}" type="pres">
      <dgm:prSet presAssocID="{1628038D-EAF8-4D3F-83B7-11298F64B6EF}" presName="compNode" presStyleCnt="0"/>
      <dgm:spPr/>
    </dgm:pt>
    <dgm:pt modelId="{4146B53E-8FE4-4C30-B017-3EEB6F0C5BF2}" type="pres">
      <dgm:prSet presAssocID="{1628038D-EAF8-4D3F-83B7-11298F64B6EF}" presName="bgRect" presStyleLbl="bgShp" presStyleIdx="5" presStyleCnt="6" custScaleY="236356" custLinFactNeighborX="94" custLinFactNeighborY="-12072"/>
      <dgm:spPr>
        <a:solidFill>
          <a:schemeClr val="accent6">
            <a:lumMod val="40000"/>
            <a:lumOff val="60000"/>
          </a:schemeClr>
        </a:solidFill>
      </dgm:spPr>
    </dgm:pt>
    <dgm:pt modelId="{B19803D0-14C2-45C1-A6B7-DD3EEC873B78}" type="pres">
      <dgm:prSet presAssocID="{1628038D-EAF8-4D3F-83B7-11298F64B6EF}" presName="iconRect" presStyleLbl="node1" presStyleIdx="5" presStyleCnt="6" custLinFactNeighborX="4311" custLinFactNeighborY="19844"/>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Pyramid with levels outline"/>
        </a:ext>
      </dgm:extLst>
    </dgm:pt>
    <dgm:pt modelId="{FD03AF14-D540-4176-83B7-220CC1E47DF1}" type="pres">
      <dgm:prSet presAssocID="{1628038D-EAF8-4D3F-83B7-11298F64B6EF}" presName="spaceRect" presStyleCnt="0"/>
      <dgm:spPr/>
    </dgm:pt>
    <dgm:pt modelId="{C10AFF22-F471-48D2-9C81-89A5254DD14B}" type="pres">
      <dgm:prSet presAssocID="{1628038D-EAF8-4D3F-83B7-11298F64B6EF}" presName="parTx" presStyleLbl="revTx" presStyleIdx="5" presStyleCnt="6" custLinFactNeighborX="312" custLinFactNeighborY="-16864">
        <dgm:presLayoutVars>
          <dgm:chMax val="0"/>
          <dgm:chPref val="0"/>
        </dgm:presLayoutVars>
      </dgm:prSet>
      <dgm:spPr/>
    </dgm:pt>
  </dgm:ptLst>
  <dgm:cxnLst>
    <dgm:cxn modelId="{3F93C206-D09F-4A3E-AD11-9262AC6F4926}" srcId="{A37D18E0-0E4A-422E-B745-1FB6B82312E4}" destId="{1628038D-EAF8-4D3F-83B7-11298F64B6EF}" srcOrd="5" destOrd="0" parTransId="{B57BA0D1-1F3D-4201-991E-31E7616E8204}" sibTransId="{BBDAD571-4F58-455A-9443-F94D2FCBE872}"/>
    <dgm:cxn modelId="{15964B1A-459D-485D-A2CA-DD2F0157DCB7}" type="presOf" srcId="{1628038D-EAF8-4D3F-83B7-11298F64B6EF}" destId="{C10AFF22-F471-48D2-9C81-89A5254DD14B}" srcOrd="0" destOrd="0" presId="urn:microsoft.com/office/officeart/2018/2/layout/IconVerticalSolidList"/>
    <dgm:cxn modelId="{47AA611B-BE33-48F7-AF80-F16B14EA1542}" type="presOf" srcId="{A8F0605F-8567-4638-BAB6-A42646228CF4}" destId="{FFECAB8F-13DA-4F45-9E1F-E1F42F315CB5}" srcOrd="0" destOrd="0" presId="urn:microsoft.com/office/officeart/2018/2/layout/IconVerticalSolidList"/>
    <dgm:cxn modelId="{DC38B51F-FEA2-43E7-B232-07B701DEE271}" type="presOf" srcId="{B166D0DC-AB29-4BF1-95A6-002826A2459E}" destId="{79CE00DE-F420-44D4-BE67-7A5C5F9091A9}" srcOrd="0" destOrd="0" presId="urn:microsoft.com/office/officeart/2018/2/layout/IconVerticalSolidList"/>
    <dgm:cxn modelId="{BCCD185D-630B-440F-90FF-FEB7E9D38895}" srcId="{A37D18E0-0E4A-422E-B745-1FB6B82312E4}" destId="{D7661525-3E4D-43AE-A768-316E843D524B}" srcOrd="2" destOrd="0" parTransId="{80C23413-3B69-4587-8AF5-B629471255A9}" sibTransId="{9FB0AE91-5E3F-4183-89AC-37E5CB7CC9B3}"/>
    <dgm:cxn modelId="{34378D48-BB77-4230-9BCB-77761C875FD7}" type="presOf" srcId="{A37D18E0-0E4A-422E-B745-1FB6B82312E4}" destId="{3FCDDC0C-A82D-4771-B09C-CA18502D8CA1}" srcOrd="0" destOrd="0" presId="urn:microsoft.com/office/officeart/2018/2/layout/IconVerticalSolidList"/>
    <dgm:cxn modelId="{D2E75781-0D42-47B6-BBA1-E79307EFCBF4}" srcId="{A37D18E0-0E4A-422E-B745-1FB6B82312E4}" destId="{B30FCF0F-6AEA-471B-BEAF-CF9C27E21722}" srcOrd="1" destOrd="0" parTransId="{0C22B45E-FB74-4BBA-829C-08E5FBCA1317}" sibTransId="{B15A94A2-A5AF-413A-BCDC-7E804625CA1E}"/>
    <dgm:cxn modelId="{0240F3A0-08DB-4C62-918D-0D1C5D2936E0}" srcId="{A37D18E0-0E4A-422E-B745-1FB6B82312E4}" destId="{B166D0DC-AB29-4BF1-95A6-002826A2459E}" srcOrd="0" destOrd="0" parTransId="{0B0EA5C0-9812-4290-8C6C-09C5687C4353}" sibTransId="{452EA4C6-8944-497D-8D72-54E6455DFB9E}"/>
    <dgm:cxn modelId="{93DBFCA3-0992-44A8-9F06-D80228AAC12F}" type="presOf" srcId="{B30FCF0F-6AEA-471B-BEAF-CF9C27E21722}" destId="{00E426A0-DFCC-4319-8EC8-41A8F549F6A0}" srcOrd="0" destOrd="0" presId="urn:microsoft.com/office/officeart/2018/2/layout/IconVerticalSolidList"/>
    <dgm:cxn modelId="{17581DB3-91F5-4948-BE55-0E140C2BCA6F}" type="presOf" srcId="{B31E7972-5A58-434D-B116-3279A8DBD09A}" destId="{A1276689-FEB7-41D0-9457-5BA0DB581B61}" srcOrd="0" destOrd="0" presId="urn:microsoft.com/office/officeart/2018/2/layout/IconVerticalSolidList"/>
    <dgm:cxn modelId="{E6DD59B5-23A9-4734-B141-32BEBF7C0BF2}" srcId="{A37D18E0-0E4A-422E-B745-1FB6B82312E4}" destId="{A8F0605F-8567-4638-BAB6-A42646228CF4}" srcOrd="4" destOrd="0" parTransId="{41D5D792-94DE-47D2-908E-C85A66D6FD05}" sibTransId="{D7F1FB39-766E-4B18-9B59-49924A396CE0}"/>
    <dgm:cxn modelId="{64E8E6D1-1653-4698-ADFD-ECB9ACAE193C}" srcId="{A37D18E0-0E4A-422E-B745-1FB6B82312E4}" destId="{B31E7972-5A58-434D-B116-3279A8DBD09A}" srcOrd="3" destOrd="0" parTransId="{AF396895-CC1D-4991-B203-A9D7A3451AF4}" sibTransId="{E21527D0-A21A-4525-870A-77D755AA97D2}"/>
    <dgm:cxn modelId="{40725CFE-2658-431D-BC06-B074A58B49B0}" type="presOf" srcId="{D7661525-3E4D-43AE-A768-316E843D524B}" destId="{97DAF213-BEA1-4B76-B241-D12B13287C6D}" srcOrd="0" destOrd="0" presId="urn:microsoft.com/office/officeart/2018/2/layout/IconVerticalSolidList"/>
    <dgm:cxn modelId="{683AC6C5-E7B7-4DF7-8C21-E5A4E982350E}" type="presParOf" srcId="{3FCDDC0C-A82D-4771-B09C-CA18502D8CA1}" destId="{46453B67-80F5-458B-B406-3A3C25FD45C2}" srcOrd="0" destOrd="0" presId="urn:microsoft.com/office/officeart/2018/2/layout/IconVerticalSolidList"/>
    <dgm:cxn modelId="{0C7C8CF8-B913-473C-A440-58A511F1B33C}" type="presParOf" srcId="{46453B67-80F5-458B-B406-3A3C25FD45C2}" destId="{47AFF052-C2F1-496B-8BA0-D351C08483E4}" srcOrd="0" destOrd="0" presId="urn:microsoft.com/office/officeart/2018/2/layout/IconVerticalSolidList"/>
    <dgm:cxn modelId="{38467BFF-80B7-4600-BA73-B83BE40A3CCD}" type="presParOf" srcId="{46453B67-80F5-458B-B406-3A3C25FD45C2}" destId="{D43C361E-4D3B-4BFB-A702-D91316326366}" srcOrd="1" destOrd="0" presId="urn:microsoft.com/office/officeart/2018/2/layout/IconVerticalSolidList"/>
    <dgm:cxn modelId="{BBC4C4E6-2F22-456A-81C3-C4FE4A215A46}" type="presParOf" srcId="{46453B67-80F5-458B-B406-3A3C25FD45C2}" destId="{BA57DA05-0BB8-4591-9A8F-D9DCECF47DD2}" srcOrd="2" destOrd="0" presId="urn:microsoft.com/office/officeart/2018/2/layout/IconVerticalSolidList"/>
    <dgm:cxn modelId="{F1D76192-0918-45F6-90BE-282AB9CCD524}" type="presParOf" srcId="{46453B67-80F5-458B-B406-3A3C25FD45C2}" destId="{79CE00DE-F420-44D4-BE67-7A5C5F9091A9}" srcOrd="3" destOrd="0" presId="urn:microsoft.com/office/officeart/2018/2/layout/IconVerticalSolidList"/>
    <dgm:cxn modelId="{92A295A7-809C-476A-BC6B-200616987EDD}" type="presParOf" srcId="{3FCDDC0C-A82D-4771-B09C-CA18502D8CA1}" destId="{414A3652-252E-46EB-8502-818495CD2A90}" srcOrd="1" destOrd="0" presId="urn:microsoft.com/office/officeart/2018/2/layout/IconVerticalSolidList"/>
    <dgm:cxn modelId="{571C09D9-BE72-4336-8D9D-93651980F551}" type="presParOf" srcId="{3FCDDC0C-A82D-4771-B09C-CA18502D8CA1}" destId="{22CCB49B-E45D-49DA-BCE7-B8562CFAF828}" srcOrd="2" destOrd="0" presId="urn:microsoft.com/office/officeart/2018/2/layout/IconVerticalSolidList"/>
    <dgm:cxn modelId="{D539F23F-941C-4B29-83DC-2034E11C17CE}" type="presParOf" srcId="{22CCB49B-E45D-49DA-BCE7-B8562CFAF828}" destId="{CB10E902-A881-42FE-AC82-D41D952C87C3}" srcOrd="0" destOrd="0" presId="urn:microsoft.com/office/officeart/2018/2/layout/IconVerticalSolidList"/>
    <dgm:cxn modelId="{3E68E4CB-8E3A-44A3-BC28-EC04A5352E48}" type="presParOf" srcId="{22CCB49B-E45D-49DA-BCE7-B8562CFAF828}" destId="{3C8B14B7-ECB8-45D0-B474-12496006570F}" srcOrd="1" destOrd="0" presId="urn:microsoft.com/office/officeart/2018/2/layout/IconVerticalSolidList"/>
    <dgm:cxn modelId="{822AE262-725D-429B-8EFD-C988A3D733D2}" type="presParOf" srcId="{22CCB49B-E45D-49DA-BCE7-B8562CFAF828}" destId="{4E4E1864-D6F2-48EC-B2FF-901D7CFAA2ED}" srcOrd="2" destOrd="0" presId="urn:microsoft.com/office/officeart/2018/2/layout/IconVerticalSolidList"/>
    <dgm:cxn modelId="{6E52202C-F42F-4304-A5DF-370078EEDF05}" type="presParOf" srcId="{22CCB49B-E45D-49DA-BCE7-B8562CFAF828}" destId="{00E426A0-DFCC-4319-8EC8-41A8F549F6A0}" srcOrd="3" destOrd="0" presId="urn:microsoft.com/office/officeart/2018/2/layout/IconVerticalSolidList"/>
    <dgm:cxn modelId="{C6473A13-9F54-4734-ADF3-4B2BEEB898AA}" type="presParOf" srcId="{3FCDDC0C-A82D-4771-B09C-CA18502D8CA1}" destId="{19F7D150-C747-4D7F-A534-FFB8EBE11048}" srcOrd="3" destOrd="0" presId="urn:microsoft.com/office/officeart/2018/2/layout/IconVerticalSolidList"/>
    <dgm:cxn modelId="{03898425-E396-4590-8D96-7B2833E516D0}" type="presParOf" srcId="{3FCDDC0C-A82D-4771-B09C-CA18502D8CA1}" destId="{D0DE2359-D7CB-4D2C-892E-2960F3E7F630}" srcOrd="4" destOrd="0" presId="urn:microsoft.com/office/officeart/2018/2/layout/IconVerticalSolidList"/>
    <dgm:cxn modelId="{4C74EB3B-DA9D-4831-9483-C70F7A9E8F5B}" type="presParOf" srcId="{D0DE2359-D7CB-4D2C-892E-2960F3E7F630}" destId="{3DA5B9EC-A66F-428F-B909-8AACF6DCF716}" srcOrd="0" destOrd="0" presId="urn:microsoft.com/office/officeart/2018/2/layout/IconVerticalSolidList"/>
    <dgm:cxn modelId="{4A019D15-4315-4B0E-932E-D5069D07050F}" type="presParOf" srcId="{D0DE2359-D7CB-4D2C-892E-2960F3E7F630}" destId="{0A42BFDD-832F-4A6B-AC96-251769AACA69}" srcOrd="1" destOrd="0" presId="urn:microsoft.com/office/officeart/2018/2/layout/IconVerticalSolidList"/>
    <dgm:cxn modelId="{CE5DBA72-BFE3-44F5-9B97-581CF6D35185}" type="presParOf" srcId="{D0DE2359-D7CB-4D2C-892E-2960F3E7F630}" destId="{E16D00D2-5A29-4A02-9EE7-E8A911C1B7A8}" srcOrd="2" destOrd="0" presId="urn:microsoft.com/office/officeart/2018/2/layout/IconVerticalSolidList"/>
    <dgm:cxn modelId="{2B46A53B-651F-4E07-B253-F748DD34E652}" type="presParOf" srcId="{D0DE2359-D7CB-4D2C-892E-2960F3E7F630}" destId="{97DAF213-BEA1-4B76-B241-D12B13287C6D}" srcOrd="3" destOrd="0" presId="urn:microsoft.com/office/officeart/2018/2/layout/IconVerticalSolidList"/>
    <dgm:cxn modelId="{74CA2F05-EAB9-48A3-841C-84922D761456}" type="presParOf" srcId="{3FCDDC0C-A82D-4771-B09C-CA18502D8CA1}" destId="{8952A0EA-A2FD-4A55-AE00-1636AFB622F1}" srcOrd="5" destOrd="0" presId="urn:microsoft.com/office/officeart/2018/2/layout/IconVerticalSolidList"/>
    <dgm:cxn modelId="{CDBF7EC0-B4C0-4D9B-BF28-AA49C5F22BC6}" type="presParOf" srcId="{3FCDDC0C-A82D-4771-B09C-CA18502D8CA1}" destId="{3D77C933-2D51-44B3-8F31-D9803D071049}" srcOrd="6" destOrd="0" presId="urn:microsoft.com/office/officeart/2018/2/layout/IconVerticalSolidList"/>
    <dgm:cxn modelId="{9A0F3B1A-119C-4F05-8A5E-0CFA371ABB1D}" type="presParOf" srcId="{3D77C933-2D51-44B3-8F31-D9803D071049}" destId="{3719C474-4F97-4B57-85DA-FF4B0A3F87B4}" srcOrd="0" destOrd="0" presId="urn:microsoft.com/office/officeart/2018/2/layout/IconVerticalSolidList"/>
    <dgm:cxn modelId="{96921161-A374-46F4-9EC7-DABB353E7691}" type="presParOf" srcId="{3D77C933-2D51-44B3-8F31-D9803D071049}" destId="{F17B770F-AB12-48BF-B4EC-1015A4AA9358}" srcOrd="1" destOrd="0" presId="urn:microsoft.com/office/officeart/2018/2/layout/IconVerticalSolidList"/>
    <dgm:cxn modelId="{E232155C-BB5D-40CB-B574-E280B0B4C466}" type="presParOf" srcId="{3D77C933-2D51-44B3-8F31-D9803D071049}" destId="{045F11DF-DB9E-4336-9302-54C51F19DC9E}" srcOrd="2" destOrd="0" presId="urn:microsoft.com/office/officeart/2018/2/layout/IconVerticalSolidList"/>
    <dgm:cxn modelId="{51D22CDF-C8F1-4946-8B5F-F0A3E21D6AE4}" type="presParOf" srcId="{3D77C933-2D51-44B3-8F31-D9803D071049}" destId="{A1276689-FEB7-41D0-9457-5BA0DB581B61}" srcOrd="3" destOrd="0" presId="urn:microsoft.com/office/officeart/2018/2/layout/IconVerticalSolidList"/>
    <dgm:cxn modelId="{A425B897-0197-49BB-86F8-0386835002CA}" type="presParOf" srcId="{3FCDDC0C-A82D-4771-B09C-CA18502D8CA1}" destId="{3E0B1EC2-8F6B-4038-AD0E-897A1F3B1A7E}" srcOrd="7" destOrd="0" presId="urn:microsoft.com/office/officeart/2018/2/layout/IconVerticalSolidList"/>
    <dgm:cxn modelId="{6C467C70-276A-47AA-88EB-04901D2EBC01}" type="presParOf" srcId="{3FCDDC0C-A82D-4771-B09C-CA18502D8CA1}" destId="{0B13D4DF-699E-4552-956A-A8E75B69EF66}" srcOrd="8" destOrd="0" presId="urn:microsoft.com/office/officeart/2018/2/layout/IconVerticalSolidList"/>
    <dgm:cxn modelId="{A00C057A-C0F6-4DAD-AB7D-A192DE44C92C}" type="presParOf" srcId="{0B13D4DF-699E-4552-956A-A8E75B69EF66}" destId="{5ECB2DD3-A854-46AE-975B-DADC695C47C0}" srcOrd="0" destOrd="0" presId="urn:microsoft.com/office/officeart/2018/2/layout/IconVerticalSolidList"/>
    <dgm:cxn modelId="{25566531-1374-4187-AFEA-D916B8427A8E}" type="presParOf" srcId="{0B13D4DF-699E-4552-956A-A8E75B69EF66}" destId="{23959632-B628-407B-B603-37E8A10C8116}" srcOrd="1" destOrd="0" presId="urn:microsoft.com/office/officeart/2018/2/layout/IconVerticalSolidList"/>
    <dgm:cxn modelId="{92EDE205-BE33-40DA-84EE-04150A6D4506}" type="presParOf" srcId="{0B13D4DF-699E-4552-956A-A8E75B69EF66}" destId="{24988081-7D3F-4C7B-926E-FC52A3B27D02}" srcOrd="2" destOrd="0" presId="urn:microsoft.com/office/officeart/2018/2/layout/IconVerticalSolidList"/>
    <dgm:cxn modelId="{C36E00D2-18C2-4E18-937C-F630143FD9EC}" type="presParOf" srcId="{0B13D4DF-699E-4552-956A-A8E75B69EF66}" destId="{FFECAB8F-13DA-4F45-9E1F-E1F42F315CB5}" srcOrd="3" destOrd="0" presId="urn:microsoft.com/office/officeart/2018/2/layout/IconVerticalSolidList"/>
    <dgm:cxn modelId="{AB7D5242-D7AB-427B-AF33-5F6BD4F12F40}" type="presParOf" srcId="{3FCDDC0C-A82D-4771-B09C-CA18502D8CA1}" destId="{9E441E32-DD24-4F1C-B981-46C5A087CFF2}" srcOrd="9" destOrd="0" presId="urn:microsoft.com/office/officeart/2018/2/layout/IconVerticalSolidList"/>
    <dgm:cxn modelId="{4A305D35-51E3-418F-840C-DBE43598C867}" type="presParOf" srcId="{3FCDDC0C-A82D-4771-B09C-CA18502D8CA1}" destId="{CB1D20CC-DB24-4A75-B664-226CC1112190}" srcOrd="10" destOrd="0" presId="urn:microsoft.com/office/officeart/2018/2/layout/IconVerticalSolidList"/>
    <dgm:cxn modelId="{84F66F91-6321-4E34-A934-88C481B477FC}" type="presParOf" srcId="{CB1D20CC-DB24-4A75-B664-226CC1112190}" destId="{4146B53E-8FE4-4C30-B017-3EEB6F0C5BF2}" srcOrd="0" destOrd="0" presId="urn:microsoft.com/office/officeart/2018/2/layout/IconVerticalSolidList"/>
    <dgm:cxn modelId="{C9E6B60F-21B3-4653-96E6-EB162C87F778}" type="presParOf" srcId="{CB1D20CC-DB24-4A75-B664-226CC1112190}" destId="{B19803D0-14C2-45C1-A6B7-DD3EEC873B78}" srcOrd="1" destOrd="0" presId="urn:microsoft.com/office/officeart/2018/2/layout/IconVerticalSolidList"/>
    <dgm:cxn modelId="{8FFEFA15-606C-46C6-84EF-B5E53953D26A}" type="presParOf" srcId="{CB1D20CC-DB24-4A75-B664-226CC1112190}" destId="{FD03AF14-D540-4176-83B7-220CC1E47DF1}" srcOrd="2" destOrd="0" presId="urn:microsoft.com/office/officeart/2018/2/layout/IconVerticalSolidList"/>
    <dgm:cxn modelId="{C1EFA72C-F495-4474-9E2D-2AB4E21D36D5}" type="presParOf" srcId="{CB1D20CC-DB24-4A75-B664-226CC1112190}" destId="{C10AFF22-F471-48D2-9C81-89A5254DD14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2514F-7E07-42D5-A2B2-F67DF64E8639}">
      <dsp:nvSpPr>
        <dsp:cNvPr id="0" name=""/>
        <dsp:cNvSpPr/>
      </dsp:nvSpPr>
      <dsp:spPr>
        <a:xfrm>
          <a:off x="1122563" y="1275579"/>
          <a:ext cx="1281299" cy="733700"/>
        </a:xfrm>
        <a:prstGeom prst="rect">
          <a:avLst/>
        </a:prstGeom>
        <a:blipFill>
          <a:blip xmlns:r="http://schemas.openxmlformats.org/officeDocument/2006/relationships" r:embed="rId1">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8469A-CDD2-4C11-A687-E74216ED4A88}">
      <dsp:nvSpPr>
        <dsp:cNvPr id="0" name=""/>
        <dsp:cNvSpPr/>
      </dsp:nvSpPr>
      <dsp:spPr>
        <a:xfrm>
          <a:off x="243426" y="2205645"/>
          <a:ext cx="2725138" cy="88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Gotham Book" pitchFamily="50" charset="0"/>
              <a:cs typeface="Gotham Book" pitchFamily="50" charset="0"/>
            </a:rPr>
            <a:t>National QES results are used by the likes of HM Treasury, Bank of England and OECD for decision making. </a:t>
          </a:r>
          <a:endParaRPr lang="en-US" sz="1400" kern="1200" dirty="0">
            <a:latin typeface="Gotham Book" pitchFamily="50" charset="0"/>
            <a:cs typeface="Gotham Book" pitchFamily="50" charset="0"/>
          </a:endParaRPr>
        </a:p>
      </dsp:txBody>
      <dsp:txXfrm>
        <a:off x="243426" y="2205645"/>
        <a:ext cx="2725138" cy="886434"/>
      </dsp:txXfrm>
    </dsp:sp>
    <dsp:sp modelId="{9B3DC12D-C72D-494A-89C5-75C75520E79E}">
      <dsp:nvSpPr>
        <dsp:cNvPr id="0" name=""/>
        <dsp:cNvSpPr/>
      </dsp:nvSpPr>
      <dsp:spPr>
        <a:xfrm>
          <a:off x="4128895" y="1293815"/>
          <a:ext cx="1038951" cy="823958"/>
        </a:xfrm>
        <a:prstGeom prst="rect">
          <a:avLst/>
        </a:prstGeom>
        <a:blipFill>
          <a:blip xmlns:r="http://schemas.openxmlformats.org/officeDocument/2006/relationships" r:embed="rId3">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ECE9D-1001-4E8B-AD6C-D775B6375E76}">
      <dsp:nvSpPr>
        <dsp:cNvPr id="0" name=""/>
        <dsp:cNvSpPr/>
      </dsp:nvSpPr>
      <dsp:spPr>
        <a:xfrm>
          <a:off x="3624418" y="2205645"/>
          <a:ext cx="2047920" cy="88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latin typeface="Gotham Book" pitchFamily="50" charset="0"/>
              <a:cs typeface="Gotham Book" pitchFamily="50" charset="0"/>
            </a:rPr>
            <a:t>GM QES is the primary source of economic intelligence in Greater Manchester. </a:t>
          </a:r>
          <a:endParaRPr lang="en-US" sz="1400" kern="1200">
            <a:latin typeface="Gotham Book" pitchFamily="50" charset="0"/>
            <a:cs typeface="Gotham Book" pitchFamily="50" charset="0"/>
          </a:endParaRPr>
        </a:p>
      </dsp:txBody>
      <dsp:txXfrm>
        <a:off x="3624418" y="2205645"/>
        <a:ext cx="2047920" cy="886434"/>
      </dsp:txXfrm>
    </dsp:sp>
    <dsp:sp modelId="{AAEDE386-1537-4BB9-B0C8-AEB2F8F970DA}">
      <dsp:nvSpPr>
        <dsp:cNvPr id="0" name=""/>
        <dsp:cNvSpPr/>
      </dsp:nvSpPr>
      <dsp:spPr>
        <a:xfrm>
          <a:off x="6724337" y="1314044"/>
          <a:ext cx="881125" cy="884290"/>
        </a:xfrm>
        <a:prstGeom prst="rect">
          <a:avLst/>
        </a:prstGeom>
        <a:blipFill>
          <a:blip xmlns:r="http://schemas.openxmlformats.org/officeDocument/2006/relationships" r:embed="rId5">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0DB25-C26F-4BCB-8EF9-8C00225554A0}">
      <dsp:nvSpPr>
        <dsp:cNvPr id="0" name=""/>
        <dsp:cNvSpPr/>
      </dsp:nvSpPr>
      <dsp:spPr>
        <a:xfrm>
          <a:off x="6392663" y="2205645"/>
          <a:ext cx="1573242" cy="88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latin typeface="Gotham Book" pitchFamily="50" charset="0"/>
              <a:cs typeface="Gotham Book" pitchFamily="50" charset="0"/>
            </a:rPr>
            <a:t>From the QES results, we calculate the GM Index</a:t>
          </a:r>
          <a:r>
            <a:rPr lang="en-US" sz="1400" kern="1200" baseline="30000">
              <a:latin typeface="Gotham Book" pitchFamily="50" charset="0"/>
              <a:cs typeface="Gotham Book" pitchFamily="50" charset="0"/>
            </a:rPr>
            <a:t>TM, </a:t>
          </a:r>
          <a:r>
            <a:rPr lang="en-US" sz="1400" kern="1200" baseline="0">
              <a:latin typeface="Gotham Book" pitchFamily="50" charset="0"/>
              <a:cs typeface="Gotham Book" pitchFamily="50" charset="0"/>
            </a:rPr>
            <a:t>a composite economic indicator for the GM Economy. </a:t>
          </a:r>
        </a:p>
      </dsp:txBody>
      <dsp:txXfrm>
        <a:off x="6392663" y="2205645"/>
        <a:ext cx="1573242" cy="886434"/>
      </dsp:txXfrm>
    </dsp:sp>
    <dsp:sp modelId="{C0B3A81A-BF67-41D8-A1B0-91B55839A656}">
      <dsp:nvSpPr>
        <dsp:cNvPr id="0" name=""/>
        <dsp:cNvSpPr/>
      </dsp:nvSpPr>
      <dsp:spPr>
        <a:xfrm>
          <a:off x="9407603" y="1406566"/>
          <a:ext cx="950880" cy="701332"/>
        </a:xfrm>
        <a:prstGeom prst="rect">
          <a:avLst/>
        </a:prstGeom>
        <a:blipFill>
          <a:blip xmlns:r="http://schemas.openxmlformats.org/officeDocument/2006/relationships" r:embed="rId7">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C37BF-3ADE-4EC2-8E0B-B4B26E63E730}">
      <dsp:nvSpPr>
        <dsp:cNvPr id="0" name=""/>
        <dsp:cNvSpPr/>
      </dsp:nvSpPr>
      <dsp:spPr>
        <a:xfrm>
          <a:off x="8806552" y="2205645"/>
          <a:ext cx="2741893" cy="88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Gotham Book" pitchFamily="50" charset="0"/>
              <a:cs typeface="Gotham Book" pitchFamily="50" charset="0"/>
            </a:rPr>
            <a:t>The findings are presented to Greater Manchester Combined Authority's Economic Resilience Group and the 10 councils in GM for local decision making. </a:t>
          </a:r>
          <a:endParaRPr lang="en-US" sz="1400" kern="1200" dirty="0">
            <a:latin typeface="Gotham Book" pitchFamily="50" charset="0"/>
            <a:cs typeface="Gotham Book" pitchFamily="50" charset="0"/>
          </a:endParaRPr>
        </a:p>
      </dsp:txBody>
      <dsp:txXfrm>
        <a:off x="8806552" y="2205645"/>
        <a:ext cx="2741893" cy="886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FF052-C2F1-496B-8BA0-D351C08483E4}">
      <dsp:nvSpPr>
        <dsp:cNvPr id="0" name=""/>
        <dsp:cNvSpPr/>
      </dsp:nvSpPr>
      <dsp:spPr>
        <a:xfrm>
          <a:off x="0" y="403572"/>
          <a:ext cx="10889294" cy="716025"/>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D43C361E-4D3B-4BFB-A702-D91316326366}">
      <dsp:nvSpPr>
        <dsp:cNvPr id="0" name=""/>
        <dsp:cNvSpPr/>
      </dsp:nvSpPr>
      <dsp:spPr>
        <a:xfrm>
          <a:off x="108996" y="662497"/>
          <a:ext cx="198370" cy="1981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E00DE-F420-44D4-BE67-7A5C5F9091A9}">
      <dsp:nvSpPr>
        <dsp:cNvPr id="0" name=""/>
        <dsp:cNvSpPr/>
      </dsp:nvSpPr>
      <dsp:spPr>
        <a:xfrm>
          <a:off x="432643" y="574193"/>
          <a:ext cx="10435522" cy="42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84" tIns="45284" rIns="45284" bIns="45284" numCol="1" spcCol="1270" anchor="ctr" anchorCtr="0">
          <a:noAutofit/>
        </a:bodyPr>
        <a:lstStyle/>
        <a:p>
          <a:pPr marL="0" lvl="0" indent="0" algn="l" defTabSz="577850">
            <a:lnSpc>
              <a:spcPct val="100000"/>
            </a:lnSpc>
            <a:spcBef>
              <a:spcPct val="0"/>
            </a:spcBef>
            <a:spcAft>
              <a:spcPct val="35000"/>
            </a:spcAft>
            <a:buNone/>
          </a:pPr>
          <a:r>
            <a:rPr lang="en-GB" sz="1300" b="0" kern="1200" dirty="0">
              <a:solidFill>
                <a:schemeClr val="tx1"/>
              </a:solidFill>
              <a:latin typeface="Gotham Book" pitchFamily="50" charset="0"/>
              <a:cs typeface="Gotham Book" pitchFamily="50" charset="0"/>
            </a:rPr>
            <a:t>Business confidence has dipped following the rise in employer NIC announced in the Autumn Budget. Wage inflation is likely with upcoming increases in NLW / NMW putting further pressure on headline inflation.</a:t>
          </a:r>
        </a:p>
      </dsp:txBody>
      <dsp:txXfrm>
        <a:off x="432643" y="574193"/>
        <a:ext cx="10435522" cy="427880"/>
      </dsp:txXfrm>
    </dsp:sp>
    <dsp:sp modelId="{CB10E902-A881-42FE-AC82-D41D952C87C3}">
      <dsp:nvSpPr>
        <dsp:cNvPr id="0" name=""/>
        <dsp:cNvSpPr/>
      </dsp:nvSpPr>
      <dsp:spPr>
        <a:xfrm>
          <a:off x="0" y="1226568"/>
          <a:ext cx="10889294" cy="626957"/>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3C8B14B7-ECB8-45D0-B474-12496006570F}">
      <dsp:nvSpPr>
        <dsp:cNvPr id="0" name=""/>
        <dsp:cNvSpPr/>
      </dsp:nvSpPr>
      <dsp:spPr>
        <a:xfrm>
          <a:off x="48815" y="1401054"/>
          <a:ext cx="198370" cy="19817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E426A0-DFCC-4319-8EC8-41A8F549F6A0}">
      <dsp:nvSpPr>
        <dsp:cNvPr id="0" name=""/>
        <dsp:cNvSpPr/>
      </dsp:nvSpPr>
      <dsp:spPr>
        <a:xfrm>
          <a:off x="367630" y="1235914"/>
          <a:ext cx="10435522" cy="507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84" tIns="45284" rIns="45284" bIns="45284" numCol="1" spcCol="1270" anchor="ctr" anchorCtr="0">
          <a:noAutofit/>
        </a:bodyPr>
        <a:lstStyle/>
        <a:p>
          <a:pPr marL="0" lvl="0" indent="0" algn="l" defTabSz="577850">
            <a:lnSpc>
              <a:spcPct val="100000"/>
            </a:lnSpc>
            <a:spcBef>
              <a:spcPct val="0"/>
            </a:spcBef>
            <a:spcAft>
              <a:spcPct val="35000"/>
            </a:spcAft>
            <a:buNone/>
          </a:pPr>
          <a:r>
            <a:rPr lang="en-GB" sz="1300" b="0" kern="1200" dirty="0">
              <a:solidFill>
                <a:schemeClr val="tx1"/>
              </a:solidFill>
              <a:latin typeface="Gotham Book" pitchFamily="50" charset="0"/>
              <a:cs typeface="Gotham Book" pitchFamily="50" charset="0"/>
            </a:rPr>
            <a:t>Inflation is stubborn and expected to remain higher than the target 2%. </a:t>
          </a:r>
          <a:endParaRPr lang="en-US" sz="1300" b="0" kern="1200" dirty="0">
            <a:solidFill>
              <a:schemeClr val="tx1"/>
            </a:solidFill>
            <a:latin typeface="Gotham Book" pitchFamily="50" charset="0"/>
            <a:cs typeface="Gotham Book" pitchFamily="50" charset="0"/>
          </a:endParaRPr>
        </a:p>
      </dsp:txBody>
      <dsp:txXfrm>
        <a:off x="367630" y="1235914"/>
        <a:ext cx="10435522" cy="507547"/>
      </dsp:txXfrm>
    </dsp:sp>
    <dsp:sp modelId="{3DA5B9EC-A66F-428F-B909-8AACF6DCF716}">
      <dsp:nvSpPr>
        <dsp:cNvPr id="0" name=""/>
        <dsp:cNvSpPr/>
      </dsp:nvSpPr>
      <dsp:spPr>
        <a:xfrm>
          <a:off x="0" y="1960496"/>
          <a:ext cx="10889294" cy="66758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0A42BFDD-832F-4A6B-AC96-251769AACA69}">
      <dsp:nvSpPr>
        <dsp:cNvPr id="0" name=""/>
        <dsp:cNvSpPr/>
      </dsp:nvSpPr>
      <dsp:spPr>
        <a:xfrm>
          <a:off x="108996" y="2195198"/>
          <a:ext cx="198370" cy="1981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AF213-BEA1-4B76-B241-D12B13287C6D}">
      <dsp:nvSpPr>
        <dsp:cNvPr id="0" name=""/>
        <dsp:cNvSpPr/>
      </dsp:nvSpPr>
      <dsp:spPr>
        <a:xfrm>
          <a:off x="436713" y="1938006"/>
          <a:ext cx="10435522" cy="481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84" tIns="45284" rIns="45284" bIns="45284" numCol="1" spcCol="1270" anchor="ctr" anchorCtr="0">
          <a:noAutofit/>
        </a:bodyPr>
        <a:lstStyle/>
        <a:p>
          <a:pPr marL="0" lvl="0" indent="0" algn="l" defTabSz="577850">
            <a:lnSpc>
              <a:spcPct val="100000"/>
            </a:lnSpc>
            <a:spcBef>
              <a:spcPct val="0"/>
            </a:spcBef>
            <a:spcAft>
              <a:spcPct val="35000"/>
            </a:spcAft>
            <a:buNone/>
          </a:pPr>
          <a:r>
            <a:rPr lang="en-US" sz="1300" b="0" kern="1200" dirty="0">
              <a:solidFill>
                <a:schemeClr val="tx1"/>
              </a:solidFill>
              <a:latin typeface="Gotham Book" pitchFamily="50" charset="0"/>
              <a:cs typeface="Gotham Book" pitchFamily="50" charset="0"/>
            </a:rPr>
            <a:t>Consumer confidence has shown a slight improvement since the end of 2024. </a:t>
          </a:r>
        </a:p>
      </dsp:txBody>
      <dsp:txXfrm>
        <a:off x="436713" y="1938006"/>
        <a:ext cx="10435522" cy="481297"/>
      </dsp:txXfrm>
    </dsp:sp>
    <dsp:sp modelId="{3719C474-4F97-4B57-85DA-FF4B0A3F87B4}">
      <dsp:nvSpPr>
        <dsp:cNvPr id="0" name=""/>
        <dsp:cNvSpPr/>
      </dsp:nvSpPr>
      <dsp:spPr>
        <a:xfrm>
          <a:off x="0" y="2735046"/>
          <a:ext cx="10889294" cy="62644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F17B770F-AB12-48BF-B4EC-1015A4AA9358}">
      <dsp:nvSpPr>
        <dsp:cNvPr id="0" name=""/>
        <dsp:cNvSpPr/>
      </dsp:nvSpPr>
      <dsp:spPr>
        <a:xfrm>
          <a:off x="108996" y="2949181"/>
          <a:ext cx="198370" cy="19817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276689-FEB7-41D0-9457-5BA0DB581B61}">
      <dsp:nvSpPr>
        <dsp:cNvPr id="0" name=""/>
        <dsp:cNvSpPr/>
      </dsp:nvSpPr>
      <dsp:spPr>
        <a:xfrm>
          <a:off x="431078" y="2809566"/>
          <a:ext cx="10435522" cy="42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84" tIns="45284" rIns="45284" bIns="45284" numCol="1" spcCol="1270" anchor="ctr" anchorCtr="0">
          <a:noAutofit/>
        </a:bodyPr>
        <a:lstStyle/>
        <a:p>
          <a:pPr marL="0" lvl="0" indent="0" algn="l" defTabSz="577850">
            <a:lnSpc>
              <a:spcPct val="100000"/>
            </a:lnSpc>
            <a:spcBef>
              <a:spcPct val="0"/>
            </a:spcBef>
            <a:spcAft>
              <a:spcPct val="35000"/>
            </a:spcAft>
            <a:buNone/>
          </a:pPr>
          <a:r>
            <a:rPr lang="en-GB" sz="1300" b="0" kern="1200" dirty="0">
              <a:solidFill>
                <a:schemeClr val="tx1"/>
              </a:solidFill>
              <a:latin typeface="Gotham Book" pitchFamily="50" charset="0"/>
              <a:cs typeface="Gotham Book" pitchFamily="50" charset="0"/>
            </a:rPr>
            <a:t>Interest rates are going down slowly: the BoE is cautious and held rates at 4.5</a:t>
          </a:r>
          <a:r>
            <a:rPr lang="en-GB" sz="1300" b="0" kern="1200">
              <a:solidFill>
                <a:schemeClr val="tx1"/>
              </a:solidFill>
              <a:latin typeface="Gotham Book" pitchFamily="50" charset="0"/>
              <a:cs typeface="Gotham Book" pitchFamily="50" charset="0"/>
            </a:rPr>
            <a:t>%. </a:t>
          </a:r>
          <a:endParaRPr lang="en-US" sz="1300" b="0" kern="1200" dirty="0">
            <a:solidFill>
              <a:schemeClr val="tx1"/>
            </a:solidFill>
            <a:latin typeface="Gotham Book" pitchFamily="50" charset="0"/>
            <a:cs typeface="Gotham Book" pitchFamily="50" charset="0"/>
          </a:endParaRPr>
        </a:p>
      </dsp:txBody>
      <dsp:txXfrm>
        <a:off x="431078" y="2809566"/>
        <a:ext cx="10435522" cy="427880"/>
      </dsp:txXfrm>
    </dsp:sp>
    <dsp:sp modelId="{5ECB2DD3-A854-46AE-975B-DADC695C47C0}">
      <dsp:nvSpPr>
        <dsp:cNvPr id="0" name=""/>
        <dsp:cNvSpPr/>
      </dsp:nvSpPr>
      <dsp:spPr>
        <a:xfrm>
          <a:off x="0" y="3451358"/>
          <a:ext cx="10889294" cy="781358"/>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23959632-B628-407B-B603-37E8A10C8116}">
      <dsp:nvSpPr>
        <dsp:cNvPr id="0" name=""/>
        <dsp:cNvSpPr/>
      </dsp:nvSpPr>
      <dsp:spPr>
        <a:xfrm>
          <a:off x="108996" y="3760054"/>
          <a:ext cx="198370" cy="1981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ECAB8F-13DA-4F45-9E1F-E1F42F315CB5}">
      <dsp:nvSpPr>
        <dsp:cNvPr id="0" name=""/>
        <dsp:cNvSpPr/>
      </dsp:nvSpPr>
      <dsp:spPr>
        <a:xfrm>
          <a:off x="416363" y="3601270"/>
          <a:ext cx="10435522" cy="42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84" tIns="45284" rIns="45284" bIns="45284" numCol="1" spcCol="1270" anchor="ctr" anchorCtr="0">
          <a:noAutofit/>
        </a:bodyPr>
        <a:lstStyle/>
        <a:p>
          <a:pPr marL="0" lvl="0" indent="0" algn="l" defTabSz="577850">
            <a:lnSpc>
              <a:spcPct val="100000"/>
            </a:lnSpc>
            <a:spcBef>
              <a:spcPct val="0"/>
            </a:spcBef>
            <a:spcAft>
              <a:spcPct val="35000"/>
            </a:spcAft>
            <a:buNone/>
          </a:pPr>
          <a:r>
            <a:rPr lang="en-GB" sz="1300" b="0" kern="1200" dirty="0">
              <a:solidFill>
                <a:schemeClr val="tx1"/>
              </a:solidFill>
              <a:latin typeface="Gotham Book" pitchFamily="50" charset="0"/>
              <a:cs typeface="Gotham Book" pitchFamily="50" charset="0"/>
            </a:rPr>
            <a:t>Forecast growth for 2025 is 0.8% to 1.1% and 0.1% for Q1. </a:t>
          </a:r>
          <a:endParaRPr lang="en-US" sz="1300" b="0" kern="1200" dirty="0">
            <a:solidFill>
              <a:schemeClr val="tx1"/>
            </a:solidFill>
            <a:latin typeface="Gotham Book" pitchFamily="50" charset="0"/>
            <a:cs typeface="Gotham Book" pitchFamily="50" charset="0"/>
          </a:endParaRPr>
        </a:p>
      </dsp:txBody>
      <dsp:txXfrm>
        <a:off x="416363" y="3601270"/>
        <a:ext cx="10435522" cy="427880"/>
      </dsp:txXfrm>
    </dsp:sp>
    <dsp:sp modelId="{4146B53E-8FE4-4C30-B017-3EEB6F0C5BF2}">
      <dsp:nvSpPr>
        <dsp:cNvPr id="0" name=""/>
        <dsp:cNvSpPr/>
      </dsp:nvSpPr>
      <dsp:spPr>
        <a:xfrm>
          <a:off x="0" y="4313294"/>
          <a:ext cx="10889294" cy="85163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B19803D0-14C2-45C1-A6B7-DD3EEC873B78}">
      <dsp:nvSpPr>
        <dsp:cNvPr id="0" name=""/>
        <dsp:cNvSpPr/>
      </dsp:nvSpPr>
      <dsp:spPr>
        <a:xfrm>
          <a:off x="117548" y="4722849"/>
          <a:ext cx="198370" cy="198176"/>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0AFF22-F471-48D2-9C81-89A5254DD14B}">
      <dsp:nvSpPr>
        <dsp:cNvPr id="0" name=""/>
        <dsp:cNvSpPr/>
      </dsp:nvSpPr>
      <dsp:spPr>
        <a:xfrm>
          <a:off x="448922" y="4530293"/>
          <a:ext cx="10435522" cy="42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84" tIns="45284" rIns="45284" bIns="45284" numCol="1" spcCol="1270" anchor="ctr" anchorCtr="0">
          <a:noAutofit/>
        </a:bodyPr>
        <a:lstStyle/>
        <a:p>
          <a:pPr marL="0" lvl="0" indent="0" algn="l" defTabSz="577850">
            <a:lnSpc>
              <a:spcPct val="100000"/>
            </a:lnSpc>
            <a:spcBef>
              <a:spcPct val="0"/>
            </a:spcBef>
            <a:spcAft>
              <a:spcPct val="35000"/>
            </a:spcAft>
            <a:buNone/>
          </a:pPr>
          <a:r>
            <a:rPr lang="en-GB" sz="1300" b="0" kern="1200" dirty="0">
              <a:solidFill>
                <a:schemeClr val="tx1"/>
              </a:solidFill>
              <a:latin typeface="Gotham Book" pitchFamily="50" charset="0"/>
              <a:cs typeface="Gotham Book" pitchFamily="50" charset="0"/>
            </a:rPr>
            <a:t>Integrated settlement to start in April in Greater Manchester</a:t>
          </a:r>
          <a:endParaRPr lang="en-US" sz="1300" b="0" kern="1200" dirty="0">
            <a:solidFill>
              <a:schemeClr val="tx1"/>
            </a:solidFill>
            <a:latin typeface="Gotham Book" pitchFamily="50" charset="0"/>
            <a:cs typeface="Gotham Book" pitchFamily="50" charset="0"/>
          </a:endParaRPr>
        </a:p>
      </dsp:txBody>
      <dsp:txXfrm>
        <a:off x="448922" y="4530293"/>
        <a:ext cx="10435522" cy="42788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C5DD4C-8CA8-FB48-94D4-535B1C97F247}" type="datetimeFigureOut">
              <a:rPr lang="en-US" smtClean="0"/>
              <a:t>3/26/2025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9B6E01-DDEA-E04E-BC5B-9A31F56FFC02}" type="slidenum">
              <a:rPr lang="en-US" smtClean="0"/>
              <a:t>‹#›</a:t>
            </a:fld>
            <a:endParaRPr lang="en-US"/>
          </a:p>
        </p:txBody>
      </p:sp>
    </p:spTree>
    <p:extLst>
      <p:ext uri="{BB962C8B-B14F-4D97-AF65-F5344CB8AC3E}">
        <p14:creationId xmlns:p14="http://schemas.microsoft.com/office/powerpoint/2010/main" val="25601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9B6E01-DDEA-E04E-BC5B-9A31F56FFC02}" type="slidenum">
              <a:rPr lang="en-US" smtClean="0"/>
              <a:t>17</a:t>
            </a:fld>
            <a:endParaRPr lang="en-US"/>
          </a:p>
        </p:txBody>
      </p:sp>
    </p:spTree>
    <p:extLst>
      <p:ext uri="{BB962C8B-B14F-4D97-AF65-F5344CB8AC3E}">
        <p14:creationId xmlns:p14="http://schemas.microsoft.com/office/powerpoint/2010/main" val="74990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DA4B-A5CA-4240-9740-81CF66C8B9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1E51FE-BA37-3D42-86BF-856585127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86753A-E4A5-B741-9586-531746EBA6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AAC9A5-99D5-CB42-BBE5-DF31932BF41D}"/>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930523AF-3A65-3344-93FC-AE56330BEA8E}"/>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31862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C8CD-E9FF-DD4D-AAEF-EE400ADF08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437DA4-B2B6-934F-9E4A-D73E74BA40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26EAF2-8515-614E-B4C2-8FED8AEA9D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A7A025-C3E8-3848-8A2A-392842A957C2}"/>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472C311F-0F3C-B64C-AB9D-CAE22BE168B3}"/>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66467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A1497-9587-3C43-8244-E028C87DA9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9221D8-647D-EF42-A590-0B313E917C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78C315-52D2-2348-92CC-A730A12145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46B56A6-6076-1045-A235-668C2C65FA34}"/>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150875F8-B4FD-284A-ABBC-69551DFAC5EC}"/>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48549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a:off x="0" y="5774785"/>
            <a:ext cx="12192000" cy="1101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DE7F52-1EA8-BD4D-81AA-5263E022491E}"/>
              </a:ext>
            </a:extLst>
          </p:cNvPr>
          <p:cNvPicPr>
            <a:picLocks noChangeAspect="1"/>
          </p:cNvPicPr>
          <p:nvPr userDrawn="1"/>
        </p:nvPicPr>
        <p:blipFill rotWithShape="1">
          <a:blip r:embed="rId2"/>
          <a:srcRect t="-2865" r="69073"/>
          <a:stretch/>
        </p:blipFill>
        <p:spPr>
          <a:xfrm>
            <a:off x="11470491" y="6008246"/>
            <a:ext cx="508149" cy="705796"/>
          </a:xfrm>
          <a:prstGeom prst="rect">
            <a:avLst/>
          </a:prstGeom>
        </p:spPr>
      </p:pic>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4025D23D-CC86-47AB-8117-A7730A780827}"/>
              </a:ext>
            </a:extLst>
          </p:cNvPr>
          <p:cNvSpPr>
            <a:spLocks noGrp="1"/>
          </p:cNvSpPr>
          <p:nvPr>
            <p:ph type="ftr" sz="quarter" idx="11"/>
          </p:nvPr>
        </p:nvSpPr>
        <p:spPr>
          <a:xfrm>
            <a:off x="136556" y="6139779"/>
            <a:ext cx="1927634" cy="405827"/>
          </a:xfrm>
        </p:spPr>
        <p:txBody>
          <a:bodyPr/>
          <a:lstStyle>
            <a:lvl1pPr>
              <a:defRPr sz="1500" b="1">
                <a:solidFill>
                  <a:schemeClr val="bg1"/>
                </a:solidFill>
                <a:latin typeface="Gotham Book" pitchFamily="50" charset="0"/>
                <a:cs typeface="Gotham Book" pitchFamily="50" charset="0"/>
              </a:defRPr>
            </a:lvl1pPr>
          </a:lstStyle>
          <a:p>
            <a:r>
              <a:rPr lang="en-GB"/>
              <a:t>1 Levels above 50 indicate growth</a:t>
            </a:r>
            <a:endParaRPr lang="en-US"/>
          </a:p>
        </p:txBody>
      </p:sp>
    </p:spTree>
    <p:extLst>
      <p:ext uri="{BB962C8B-B14F-4D97-AF65-F5344CB8AC3E}">
        <p14:creationId xmlns:p14="http://schemas.microsoft.com/office/powerpoint/2010/main" val="144025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44B3EC-D41B-034D-B7A3-E0D5B97E075F}"/>
              </a:ext>
            </a:extLst>
          </p:cNvPr>
          <p:cNvSpPr/>
          <p:nvPr userDrawn="1"/>
        </p:nvSpPr>
        <p:spPr>
          <a:xfrm>
            <a:off x="0" y="0"/>
            <a:ext cx="12192000" cy="4779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4C73E9F-1A88-2643-9A10-CBF4F2E7CBEF}"/>
              </a:ext>
            </a:extLst>
          </p:cNvPr>
          <p:cNvGrpSpPr/>
          <p:nvPr userDrawn="1"/>
        </p:nvGrpSpPr>
        <p:grpSpPr>
          <a:xfrm>
            <a:off x="-1" y="2164"/>
            <a:ext cx="12192001" cy="45719"/>
            <a:chOff x="-1" y="-1"/>
            <a:chExt cx="12192001" cy="62028"/>
          </a:xfrm>
        </p:grpSpPr>
        <p:grpSp>
          <p:nvGrpSpPr>
            <p:cNvPr id="12" name="Group 11">
              <a:extLst>
                <a:ext uri="{FF2B5EF4-FFF2-40B4-BE49-F238E27FC236}">
                  <a16:creationId xmlns:a16="http://schemas.microsoft.com/office/drawing/2014/main" id="{D0170351-7D9B-CC41-8281-5555F228EE21}"/>
                </a:ext>
              </a:extLst>
            </p:cNvPr>
            <p:cNvGrpSpPr/>
            <p:nvPr/>
          </p:nvGrpSpPr>
          <p:grpSpPr>
            <a:xfrm rot="16200000">
              <a:off x="3398259" y="-3397715"/>
              <a:ext cx="61482" cy="6858001"/>
              <a:chOff x="7172325" y="-1"/>
              <a:chExt cx="122963" cy="6858001"/>
            </a:xfrm>
          </p:grpSpPr>
          <p:sp>
            <p:nvSpPr>
              <p:cNvPr id="21" name="Rectangle 20">
                <a:extLst>
                  <a:ext uri="{FF2B5EF4-FFF2-40B4-BE49-F238E27FC236}">
                    <a16:creationId xmlns:a16="http://schemas.microsoft.com/office/drawing/2014/main" id="{BC5844FA-AAA6-AC44-BB8F-C5A5107D3624}"/>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745D5C8-CEEF-7943-BA15-F982C73E1370}"/>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32D86A-587B-9B45-BF90-21D8EDD0BD4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A7F73FE-ECC4-4D47-89BD-E3179D8E2644}"/>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F30CD6A-E697-4147-9521-28107A475896}"/>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826CF2-AF80-BB41-8DA9-A1C345056310}"/>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8170294-6303-4043-A4E9-F57FF21E92AA}"/>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187655-FFD6-A849-BA40-10944AB1FB90}"/>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D29F78CC-05D8-CC4C-BB55-F9996838EBDB}"/>
                </a:ext>
              </a:extLst>
            </p:cNvPr>
            <p:cNvGrpSpPr/>
            <p:nvPr/>
          </p:nvGrpSpPr>
          <p:grpSpPr>
            <a:xfrm rot="16200000">
              <a:off x="9494260" y="-2636259"/>
              <a:ext cx="61482" cy="5333998"/>
              <a:chOff x="7172325" y="-1"/>
              <a:chExt cx="122963" cy="5333998"/>
            </a:xfrm>
          </p:grpSpPr>
          <p:sp>
            <p:nvSpPr>
              <p:cNvPr id="14" name="Rectangle 13">
                <a:extLst>
                  <a:ext uri="{FF2B5EF4-FFF2-40B4-BE49-F238E27FC236}">
                    <a16:creationId xmlns:a16="http://schemas.microsoft.com/office/drawing/2014/main" id="{DC09A8E2-42E6-0C4F-94F4-749DF6510CE2}"/>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5B7286-FAB6-164B-ADF2-1C78D84C2349}"/>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EFEBA-43DE-2643-88BD-C168330343C0}"/>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211B97-9F38-0A48-9B8D-781AF7D45584}"/>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EB3157-52A7-8044-B9BD-52D93F9790B8}"/>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76D372-7308-F84D-91AB-6C71EB182A3B}"/>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D577E5-08EC-204C-B58E-9867C2D3A570}"/>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 name="Picture 29">
            <a:extLst>
              <a:ext uri="{FF2B5EF4-FFF2-40B4-BE49-F238E27FC236}">
                <a16:creationId xmlns:a16="http://schemas.microsoft.com/office/drawing/2014/main" id="{DB47261A-50DE-594E-8FE0-AA6279CA51A8}"/>
              </a:ext>
            </a:extLst>
          </p:cNvPr>
          <p:cNvPicPr>
            <a:picLocks noChangeAspect="1"/>
          </p:cNvPicPr>
          <p:nvPr userDrawn="1"/>
        </p:nvPicPr>
        <p:blipFill>
          <a:blip r:embed="rId2"/>
          <a:stretch>
            <a:fillRect/>
          </a:stretch>
        </p:blipFill>
        <p:spPr>
          <a:xfrm>
            <a:off x="436373" y="5248246"/>
            <a:ext cx="3851562" cy="1606787"/>
          </a:xfrm>
          <a:prstGeom prst="rect">
            <a:avLst/>
          </a:prstGeom>
        </p:spPr>
      </p:pic>
    </p:spTree>
    <p:extLst>
      <p:ext uri="{BB962C8B-B14F-4D97-AF65-F5344CB8AC3E}">
        <p14:creationId xmlns:p14="http://schemas.microsoft.com/office/powerpoint/2010/main" val="213731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7361F2-73D5-8848-B257-9812AE97C03D}"/>
              </a:ext>
            </a:extLst>
          </p:cNvPr>
          <p:cNvPicPr>
            <a:picLocks noChangeAspect="1"/>
          </p:cNvPicPr>
          <p:nvPr userDrawn="1"/>
        </p:nvPicPr>
        <p:blipFill>
          <a:blip r:embed="rId2"/>
          <a:stretch>
            <a:fillRect/>
          </a:stretch>
        </p:blipFill>
        <p:spPr>
          <a:xfrm>
            <a:off x="11211499" y="5877499"/>
            <a:ext cx="980501" cy="980501"/>
          </a:xfrm>
          <a:prstGeom prst="rect">
            <a:avLst/>
          </a:prstGeom>
        </p:spPr>
      </p:pic>
      <p:sp>
        <p:nvSpPr>
          <p:cNvPr id="9" name="Rectangle 8">
            <a:extLst>
              <a:ext uri="{FF2B5EF4-FFF2-40B4-BE49-F238E27FC236}">
                <a16:creationId xmlns:a16="http://schemas.microsoft.com/office/drawing/2014/main" id="{D37ED945-167B-B242-A596-8C4FF1732686}"/>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59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a:off x="0" y="5774785"/>
            <a:ext cx="12192000" cy="1101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DE7F52-1EA8-BD4D-81AA-5263E022491E}"/>
              </a:ext>
            </a:extLst>
          </p:cNvPr>
          <p:cNvPicPr>
            <a:picLocks noChangeAspect="1"/>
          </p:cNvPicPr>
          <p:nvPr userDrawn="1"/>
        </p:nvPicPr>
        <p:blipFill rotWithShape="1">
          <a:blip r:embed="rId2"/>
          <a:srcRect t="-2865" r="69073"/>
          <a:stretch/>
        </p:blipFill>
        <p:spPr>
          <a:xfrm>
            <a:off x="11470491" y="6008246"/>
            <a:ext cx="508149" cy="705796"/>
          </a:xfrm>
          <a:prstGeom prst="rect">
            <a:avLst/>
          </a:prstGeom>
        </p:spPr>
      </p:pic>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4025D23D-CC86-47AB-8117-A7730A780827}"/>
              </a:ext>
            </a:extLst>
          </p:cNvPr>
          <p:cNvSpPr>
            <a:spLocks noGrp="1"/>
          </p:cNvSpPr>
          <p:nvPr>
            <p:ph type="ftr" sz="quarter" idx="11"/>
          </p:nvPr>
        </p:nvSpPr>
        <p:spPr>
          <a:xfrm>
            <a:off x="136556" y="6139779"/>
            <a:ext cx="1927634" cy="405827"/>
          </a:xfrm>
        </p:spPr>
        <p:txBody>
          <a:bodyPr/>
          <a:lstStyle>
            <a:lvl1pPr>
              <a:defRPr sz="1500" b="1">
                <a:solidFill>
                  <a:schemeClr val="bg1"/>
                </a:solidFill>
                <a:latin typeface="Gotham Book" pitchFamily="50" charset="0"/>
                <a:cs typeface="Gotham Book" pitchFamily="50" charset="0"/>
              </a:defRPr>
            </a:lvl1pPr>
          </a:lstStyle>
          <a:p>
            <a:r>
              <a:rPr lang="en-GB"/>
              <a:t>1 Levels above 50 indicate growth</a:t>
            </a:r>
            <a:endParaRPr lang="en-US"/>
          </a:p>
        </p:txBody>
      </p:sp>
    </p:spTree>
    <p:extLst>
      <p:ext uri="{BB962C8B-B14F-4D97-AF65-F5344CB8AC3E}">
        <p14:creationId xmlns:p14="http://schemas.microsoft.com/office/powerpoint/2010/main" val="19431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flipV="1">
            <a:off x="0" y="0"/>
            <a:ext cx="12192000" cy="5756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5" name="Picture 24">
            <a:extLst>
              <a:ext uri="{FF2B5EF4-FFF2-40B4-BE49-F238E27FC236}">
                <a16:creationId xmlns:a16="http://schemas.microsoft.com/office/drawing/2014/main" id="{D3B69694-38B7-184A-9C18-CDD140913758}"/>
              </a:ext>
            </a:extLst>
          </p:cNvPr>
          <p:cNvPicPr>
            <a:picLocks noChangeAspect="1"/>
          </p:cNvPicPr>
          <p:nvPr userDrawn="1"/>
        </p:nvPicPr>
        <p:blipFill>
          <a:blip r:embed="rId2"/>
          <a:stretch>
            <a:fillRect/>
          </a:stretch>
        </p:blipFill>
        <p:spPr>
          <a:xfrm>
            <a:off x="11211499" y="5877499"/>
            <a:ext cx="980501" cy="980501"/>
          </a:xfrm>
          <a:prstGeom prst="rect">
            <a:avLst/>
          </a:prstGeom>
        </p:spPr>
      </p:pic>
    </p:spTree>
    <p:extLst>
      <p:ext uri="{BB962C8B-B14F-4D97-AF65-F5344CB8AC3E}">
        <p14:creationId xmlns:p14="http://schemas.microsoft.com/office/powerpoint/2010/main" val="300631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6A6E90-8E3A-B54F-90A6-BDD5389BCF79}"/>
              </a:ext>
            </a:extLst>
          </p:cNvPr>
          <p:cNvPicPr>
            <a:picLocks noChangeAspect="1"/>
          </p:cNvPicPr>
          <p:nvPr userDrawn="1"/>
        </p:nvPicPr>
        <p:blipFill>
          <a:blip r:embed="rId2"/>
          <a:stretch>
            <a:fillRect/>
          </a:stretch>
        </p:blipFill>
        <p:spPr>
          <a:xfrm>
            <a:off x="11211499" y="5877499"/>
            <a:ext cx="980501" cy="980501"/>
          </a:xfrm>
          <a:prstGeom prst="rect">
            <a:avLst/>
          </a:prstGeom>
        </p:spPr>
      </p:pic>
    </p:spTree>
    <p:extLst>
      <p:ext uri="{BB962C8B-B14F-4D97-AF65-F5344CB8AC3E}">
        <p14:creationId xmlns:p14="http://schemas.microsoft.com/office/powerpoint/2010/main" val="3863062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7361F2-73D5-8848-B257-9812AE97C03D}"/>
              </a:ext>
            </a:extLst>
          </p:cNvPr>
          <p:cNvPicPr>
            <a:picLocks noChangeAspect="1"/>
          </p:cNvPicPr>
          <p:nvPr userDrawn="1"/>
        </p:nvPicPr>
        <p:blipFill>
          <a:blip r:embed="rId2"/>
          <a:stretch>
            <a:fillRect/>
          </a:stretch>
        </p:blipFill>
        <p:spPr>
          <a:xfrm>
            <a:off x="0" y="5877499"/>
            <a:ext cx="980501" cy="980501"/>
          </a:xfrm>
          <a:prstGeom prst="rect">
            <a:avLst/>
          </a:prstGeom>
        </p:spPr>
      </p:pic>
      <p:sp>
        <p:nvSpPr>
          <p:cNvPr id="3" name="Rectangle 2">
            <a:extLst>
              <a:ext uri="{FF2B5EF4-FFF2-40B4-BE49-F238E27FC236}">
                <a16:creationId xmlns:a16="http://schemas.microsoft.com/office/drawing/2014/main" id="{C0DB7F21-C9F4-EF4A-84F0-DF129EE19DF4}"/>
              </a:ext>
            </a:extLst>
          </p:cNvPr>
          <p:cNvSpPr/>
          <p:nvPr userDrawn="1"/>
        </p:nvSpPr>
        <p:spPr>
          <a:xfrm>
            <a:off x="6096000"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9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BB1F-6F57-0548-BCB8-D5D4275A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4BC6B-BBA7-7140-9191-1789480F9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A07A4-71DA-7A46-AF18-67194672A5C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E20FE2-BC22-424F-8A1C-31C8020150F8}"/>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BDD7FC79-53FA-7D49-9333-7805E4E15DFE}"/>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341544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6D1E-5060-2A45-ADC1-D1724965B1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A67C76-0360-294F-890B-FAF379DE011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767E1F-3C1D-1C4A-8883-0B284AB554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410FC6-1CD7-8543-84B8-1BFAAB069222}"/>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308B495A-61F3-A441-AE3E-0CBEC94C53A5}"/>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889948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735E-441F-844A-BE17-F61E3CCC2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393AA-7D80-2C46-A660-3443243E3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6813C-E8F3-6046-9721-FE60348C6E2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0B8501-DDE7-044B-A4C2-28D1DA2E254C}"/>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A847F87F-F95D-1F48-B347-DBA3966C91C3}"/>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280868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DB03-55AE-A74D-A045-08E248450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26DB2-0CEE-DC47-9F91-FE3A9E963F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0A5AD-EF12-F945-B708-DCB50C18FE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D8E55D-2086-F544-A9C9-DA8D4E9EED3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4E8724-219A-7D44-A86B-8B22251B18AF}"/>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96C88B5A-2FD9-2046-984A-F932CED71BB8}"/>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2452719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0A9-0D12-764F-867A-9DB176EFF3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2BE8F2-3B53-9244-BB17-1A99B0ECC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6109A-3FE8-174A-8F79-5A392E2E5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4ECF-5317-F94A-9731-29C667C46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A3B0F-C2F0-1D45-B502-F8FE9B5A0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21714-EBB6-4F42-ADF2-933855067A9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7BDD720-1B4B-DC4E-816E-D40FDF6A604A}"/>
              </a:ext>
            </a:extLst>
          </p:cNvPr>
          <p:cNvSpPr>
            <a:spLocks noGrp="1"/>
          </p:cNvSpPr>
          <p:nvPr>
            <p:ph type="ftr" sz="quarter" idx="11"/>
          </p:nvPr>
        </p:nvSpPr>
        <p:spPr/>
        <p:txBody>
          <a:bodyPr/>
          <a:lstStyle/>
          <a:p>
            <a:r>
              <a:rPr lang="en-GB"/>
              <a:t>1 Levels above 50 indicate growth</a:t>
            </a:r>
            <a:endParaRPr lang="en-US"/>
          </a:p>
        </p:txBody>
      </p:sp>
      <p:sp>
        <p:nvSpPr>
          <p:cNvPr id="9" name="Slide Number Placeholder 8">
            <a:extLst>
              <a:ext uri="{FF2B5EF4-FFF2-40B4-BE49-F238E27FC236}">
                <a16:creationId xmlns:a16="http://schemas.microsoft.com/office/drawing/2014/main" id="{55948F6B-F398-6848-8A71-2653F6CB00DC}"/>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12092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352C-AED4-D843-A76D-B7216EE8B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D96FD9-50F7-5944-892D-D69D38EF5B4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BBDC327-09AC-ED48-8817-5DDF2D0DCB5F}"/>
              </a:ext>
            </a:extLst>
          </p:cNvPr>
          <p:cNvSpPr>
            <a:spLocks noGrp="1"/>
          </p:cNvSpPr>
          <p:nvPr>
            <p:ph type="ftr" sz="quarter" idx="11"/>
          </p:nvPr>
        </p:nvSpPr>
        <p:spPr/>
        <p:txBody>
          <a:bodyPr/>
          <a:lstStyle/>
          <a:p>
            <a:r>
              <a:rPr lang="en-GB"/>
              <a:t>1 Levels above 50 indicate growth</a:t>
            </a:r>
            <a:endParaRPr lang="en-US"/>
          </a:p>
        </p:txBody>
      </p:sp>
      <p:sp>
        <p:nvSpPr>
          <p:cNvPr id="5" name="Slide Number Placeholder 4">
            <a:extLst>
              <a:ext uri="{FF2B5EF4-FFF2-40B4-BE49-F238E27FC236}">
                <a16:creationId xmlns:a16="http://schemas.microsoft.com/office/drawing/2014/main" id="{8EEE7E15-24F9-234D-92E1-B5ACEFF25801}"/>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80539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BDE6E-F1C8-8845-9E0D-499939591D3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17352DE-2C91-DE41-B044-0DFB5A963796}"/>
              </a:ext>
            </a:extLst>
          </p:cNvPr>
          <p:cNvSpPr>
            <a:spLocks noGrp="1"/>
          </p:cNvSpPr>
          <p:nvPr>
            <p:ph type="ftr" sz="quarter" idx="11"/>
          </p:nvPr>
        </p:nvSpPr>
        <p:spPr/>
        <p:txBody>
          <a:bodyPr/>
          <a:lstStyle/>
          <a:p>
            <a:r>
              <a:rPr lang="en-GB"/>
              <a:t>1 Levels above 50 indicate growth</a:t>
            </a:r>
            <a:endParaRPr lang="en-US"/>
          </a:p>
        </p:txBody>
      </p:sp>
      <p:sp>
        <p:nvSpPr>
          <p:cNvPr id="4" name="Slide Number Placeholder 3">
            <a:extLst>
              <a:ext uri="{FF2B5EF4-FFF2-40B4-BE49-F238E27FC236}">
                <a16:creationId xmlns:a16="http://schemas.microsoft.com/office/drawing/2014/main" id="{A97BF1C6-4187-4840-A7DB-95FB56B990DF}"/>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165766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A530-503D-0A48-A12C-CEB914429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67F00-AED0-7B4E-9560-FDD8D6E94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B1290A-AC0B-EC4B-AD3A-BF57366A5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BA611-34B4-1543-A519-670099B057C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95D5F5A-DD18-B249-926C-A48CD16E5A7A}"/>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48A9519F-DB48-4A4F-B02A-0C1DC0B9FBC7}"/>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3537426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F8D8-8E58-5A4B-98F4-FD3CAD479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7115B7-5A14-5F41-93D5-222C90F57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5E5173-878E-AA4F-A30C-9C25C79D0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82615-B844-7546-9DBE-AE689C4CCD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4A0622-9816-7249-8DDB-A10822A79B7D}"/>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3DD0BC5F-EB2D-1B45-A7DA-114D22D229AB}"/>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1536523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CE77-8B27-4B43-8860-04FF5F59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879789-3C25-1C4A-8E90-B7BDD6B23B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55645-E47E-DF4C-B494-4FBA1006FF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B37EE-2CA7-6244-A3C5-D793EB9C8946}"/>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41D56E18-8295-A44B-8BE4-27BBCF22ECAB}"/>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2255682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3DBD5-8D19-4342-9FEF-B06A750AD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E3959F-869C-234B-9115-81364A020D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FC71-9C14-8142-B38C-2C805AEB1D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B881F7-45B0-A44E-9741-90B03495C7CD}"/>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902B4D38-AFE5-0344-99C2-B2F5A67A14E2}"/>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38393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1D76-BA59-4D2F-AE4B-D0AFD2EAA8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1B5F06-4E41-4ECD-BA49-56903554A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CBA28A-EDB8-420E-836A-962FD45CD2C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FA6B299-8104-4CC7-88E9-7E55EFC131F5}"/>
              </a:ext>
            </a:extLst>
          </p:cNvPr>
          <p:cNvSpPr>
            <a:spLocks noGrp="1"/>
          </p:cNvSpPr>
          <p:nvPr>
            <p:ph type="ftr" sz="quarter" idx="11"/>
          </p:nvPr>
        </p:nvSpPr>
        <p:spPr/>
        <p:txBody>
          <a:bodyPr/>
          <a:lstStyle/>
          <a:p>
            <a:r>
              <a:rPr lang="en-GB"/>
              <a:t>1 Levels above 50 indicate growth</a:t>
            </a:r>
          </a:p>
        </p:txBody>
      </p:sp>
      <p:sp>
        <p:nvSpPr>
          <p:cNvPr id="6" name="Slide Number Placeholder 5">
            <a:extLst>
              <a:ext uri="{FF2B5EF4-FFF2-40B4-BE49-F238E27FC236}">
                <a16:creationId xmlns:a16="http://schemas.microsoft.com/office/drawing/2014/main" id="{5234E6D8-91AD-48A5-9661-9429DB875B7D}"/>
              </a:ext>
            </a:extLst>
          </p:cNvPr>
          <p:cNvSpPr>
            <a:spLocks noGrp="1"/>
          </p:cNvSpPr>
          <p:nvPr>
            <p:ph type="sldNum" sz="quarter" idx="12"/>
          </p:nvPr>
        </p:nvSpPr>
        <p:spPr/>
        <p:txBody>
          <a:bodyPr/>
          <a:lstStyle/>
          <a:p>
            <a:fld id="{5FE6BC6E-52D8-4B5A-9DDD-458E90303496}" type="slidenum">
              <a:rPr lang="en-GB" smtClean="0"/>
              <a:t>‹#›</a:t>
            </a:fld>
            <a:endParaRPr lang="en-GB"/>
          </a:p>
        </p:txBody>
      </p:sp>
    </p:spTree>
    <p:extLst>
      <p:ext uri="{BB962C8B-B14F-4D97-AF65-F5344CB8AC3E}">
        <p14:creationId xmlns:p14="http://schemas.microsoft.com/office/powerpoint/2010/main" val="353016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4381-BDBF-574A-8C98-514C49DCFF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CF78998-2684-4947-9870-7BF846D48B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5E84D0-01E2-E041-B381-7CD06F9AB7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3F9928-34F6-FC40-9195-3BF5B542BB81}"/>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DBF5BC80-CB71-C847-8602-5D3F53B3B53C}"/>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2358162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age layou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3139D-04A2-882D-BA50-76E54DA63975}"/>
              </a:ext>
            </a:extLst>
          </p:cNvPr>
          <p:cNvSpPr/>
          <p:nvPr userDrawn="1"/>
        </p:nvSpPr>
        <p:spPr>
          <a:xfrm>
            <a:off x="-11388" y="1155"/>
            <a:ext cx="12203387" cy="6856845"/>
          </a:xfrm>
          <a:prstGeom prst="rect">
            <a:avLst/>
          </a:prstGeom>
          <a:solidFill>
            <a:srgbClr val="72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grpSp>
        <p:nvGrpSpPr>
          <p:cNvPr id="5" name="Group 4">
            <a:extLst>
              <a:ext uri="{FF2B5EF4-FFF2-40B4-BE49-F238E27FC236}">
                <a16:creationId xmlns:a16="http://schemas.microsoft.com/office/drawing/2014/main" id="{D4040192-ED0B-2442-F86D-3314D701F669}"/>
              </a:ext>
            </a:extLst>
          </p:cNvPr>
          <p:cNvGrpSpPr>
            <a:grpSpLocks noGrp="1" noUngrp="1" noRot="1" noMove="1" noResize="1"/>
          </p:cNvGrpSpPr>
          <p:nvPr userDrawn="1"/>
        </p:nvGrpSpPr>
        <p:grpSpPr>
          <a:xfrm>
            <a:off x="0" y="-576"/>
            <a:ext cx="8553056" cy="6857421"/>
            <a:chOff x="0" y="0"/>
            <a:chExt cx="8553056" cy="6857421"/>
          </a:xfrm>
          <a:solidFill>
            <a:srgbClr val="5E41F9"/>
          </a:solidFill>
        </p:grpSpPr>
        <p:sp>
          <p:nvSpPr>
            <p:cNvPr id="2" name="Oval 1">
              <a:extLst>
                <a:ext uri="{FF2B5EF4-FFF2-40B4-BE49-F238E27FC236}">
                  <a16:creationId xmlns:a16="http://schemas.microsoft.com/office/drawing/2014/main" id="{47D9A620-2C8E-D27B-9ADE-0BB171699B04}"/>
                </a:ext>
              </a:extLst>
            </p:cNvPr>
            <p:cNvSpPr>
              <a:spLocks noGrp="1" noRot="1" noMove="1" noResize="1" noEditPoints="1" noAdjustHandles="1" noChangeArrowheads="1" noChangeShapeType="1"/>
            </p:cNvSpPr>
            <p:nvPr userDrawn="1"/>
          </p:nvSpPr>
          <p:spPr>
            <a:xfrm>
              <a:off x="1633491" y="0"/>
              <a:ext cx="6919565" cy="6857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rgbClr val="5E41F9"/>
                </a:solidFill>
                <a:latin typeface="Familjen Grotesk" pitchFamily="2" charset="0"/>
              </a:endParaRPr>
            </a:p>
          </p:txBody>
        </p:sp>
        <p:sp>
          <p:nvSpPr>
            <p:cNvPr id="3" name="Rectangle 2">
              <a:extLst>
                <a:ext uri="{FF2B5EF4-FFF2-40B4-BE49-F238E27FC236}">
                  <a16:creationId xmlns:a16="http://schemas.microsoft.com/office/drawing/2014/main" id="{9EC64CE7-4306-D7D7-4C34-BBA2734F15C7}"/>
                </a:ext>
              </a:extLst>
            </p:cNvPr>
            <p:cNvSpPr>
              <a:spLocks noGrp="1" noRot="1" noMove="1" noResize="1" noEditPoints="1" noAdjustHandles="1" noChangeArrowheads="1" noChangeShapeType="1"/>
            </p:cNvSpPr>
            <p:nvPr userDrawn="1"/>
          </p:nvSpPr>
          <p:spPr>
            <a:xfrm>
              <a:off x="0" y="0"/>
              <a:ext cx="5104660" cy="68568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grpSp>
      <p:pic>
        <p:nvPicPr>
          <p:cNvPr id="17" name="Picture 16" descr="A white letter on a black background&#10;&#10;Description automatically generated with low confidence">
            <a:extLst>
              <a:ext uri="{FF2B5EF4-FFF2-40B4-BE49-F238E27FC236}">
                <a16:creationId xmlns:a16="http://schemas.microsoft.com/office/drawing/2014/main" id="{E265D78C-CE65-92D1-B690-29C137A21AD2}"/>
              </a:ext>
            </a:extLst>
          </p:cNvPr>
          <p:cNvPicPr>
            <a:picLocks noChangeAspect="1"/>
          </p:cNvPicPr>
          <p:nvPr userDrawn="1"/>
        </p:nvPicPr>
        <p:blipFill>
          <a:blip r:embed="rId2"/>
          <a:stretch>
            <a:fillRect/>
          </a:stretch>
        </p:blipFill>
        <p:spPr>
          <a:xfrm>
            <a:off x="10881683" y="6030164"/>
            <a:ext cx="862080" cy="303402"/>
          </a:xfrm>
          <a:prstGeom prst="rect">
            <a:avLst/>
          </a:prstGeom>
        </p:spPr>
      </p:pic>
      <p:sp>
        <p:nvSpPr>
          <p:cNvPr id="12" name="Text Placeholder 3">
            <a:extLst>
              <a:ext uri="{FF2B5EF4-FFF2-40B4-BE49-F238E27FC236}">
                <a16:creationId xmlns:a16="http://schemas.microsoft.com/office/drawing/2014/main" id="{D3D5033E-82C6-3955-2229-89BE37CCD6AA}"/>
              </a:ext>
            </a:extLst>
          </p:cNvPr>
          <p:cNvSpPr>
            <a:spLocks noGrp="1"/>
          </p:cNvSpPr>
          <p:nvPr>
            <p:ph type="body" sz="quarter" idx="23" hasCustomPrompt="1"/>
          </p:nvPr>
        </p:nvSpPr>
        <p:spPr>
          <a:xfrm>
            <a:off x="448237" y="4915732"/>
            <a:ext cx="5740127" cy="418922"/>
          </a:xfrm>
        </p:spPr>
        <p:txBody>
          <a:bodyPr>
            <a:noAutofit/>
          </a:bodyPr>
          <a:lstStyle>
            <a:lvl1pPr marL="0" indent="0">
              <a:buNone/>
              <a:defRPr sz="2400" b="1" i="0">
                <a:solidFill>
                  <a:schemeClr val="bg2"/>
                </a:solidFill>
                <a:latin typeface="Familjen Grotesk" pitchFamily="2" charset="0"/>
              </a:defRPr>
            </a:lvl1pPr>
          </a:lstStyle>
          <a:p>
            <a:pPr lvl="0"/>
            <a:r>
              <a:rPr lang="en-GB"/>
              <a:t>[Type subtitle here]</a:t>
            </a:r>
            <a:endParaRPr lang="en-US"/>
          </a:p>
        </p:txBody>
      </p:sp>
      <p:sp>
        <p:nvSpPr>
          <p:cNvPr id="13" name="Text Placeholder 3">
            <a:extLst>
              <a:ext uri="{FF2B5EF4-FFF2-40B4-BE49-F238E27FC236}">
                <a16:creationId xmlns:a16="http://schemas.microsoft.com/office/drawing/2014/main" id="{7D80484D-6FEA-8A6D-EC9E-C4C4E4D67BF8}"/>
              </a:ext>
            </a:extLst>
          </p:cNvPr>
          <p:cNvSpPr>
            <a:spLocks noGrp="1"/>
          </p:cNvSpPr>
          <p:nvPr>
            <p:ph type="body" sz="quarter" idx="24" hasCustomPrompt="1"/>
          </p:nvPr>
        </p:nvSpPr>
        <p:spPr>
          <a:xfrm>
            <a:off x="448237" y="1621463"/>
            <a:ext cx="6919564" cy="3083921"/>
          </a:xfrm>
        </p:spPr>
        <p:txBody>
          <a:bodyPr wrap="square" anchor="b" anchorCtr="0">
            <a:spAutoFit/>
          </a:bodyPr>
          <a:lstStyle>
            <a:lvl1pPr marL="0" indent="0">
              <a:buNone/>
              <a:defRPr sz="7200" b="1" i="0">
                <a:solidFill>
                  <a:schemeClr val="bg2"/>
                </a:solidFill>
                <a:latin typeface="Familjen Grotesk" pitchFamily="2" charset="0"/>
              </a:defRPr>
            </a:lvl1pPr>
          </a:lstStyle>
          <a:p>
            <a:pPr lvl="0"/>
            <a:r>
              <a:rPr lang="en-GB"/>
              <a:t>[Type presentation title here]</a:t>
            </a:r>
            <a:endParaRPr lang="en-US"/>
          </a:p>
        </p:txBody>
      </p:sp>
      <p:sp>
        <p:nvSpPr>
          <p:cNvPr id="16" name="Text Placeholder 3">
            <a:extLst>
              <a:ext uri="{FF2B5EF4-FFF2-40B4-BE49-F238E27FC236}">
                <a16:creationId xmlns:a16="http://schemas.microsoft.com/office/drawing/2014/main" id="{CD3E2841-840B-A993-E59E-44FCABBE6357}"/>
              </a:ext>
            </a:extLst>
          </p:cNvPr>
          <p:cNvSpPr>
            <a:spLocks noGrp="1"/>
          </p:cNvSpPr>
          <p:nvPr>
            <p:ph type="body" sz="quarter" idx="25" hasCustomPrompt="1"/>
          </p:nvPr>
        </p:nvSpPr>
        <p:spPr>
          <a:xfrm>
            <a:off x="448237" y="5263874"/>
            <a:ext cx="5740127" cy="418922"/>
          </a:xfrm>
        </p:spPr>
        <p:txBody>
          <a:bodyPr>
            <a:noAutofit/>
          </a:bodyPr>
          <a:lstStyle>
            <a:lvl1pPr marL="0" indent="0">
              <a:buNone/>
              <a:defRPr sz="2400" b="1" i="0">
                <a:solidFill>
                  <a:schemeClr val="accent2"/>
                </a:solidFill>
                <a:latin typeface="Familjen Grotesk" pitchFamily="2" charset="0"/>
              </a:defRPr>
            </a:lvl1pPr>
          </a:lstStyle>
          <a:p>
            <a:pPr lvl="0"/>
            <a:r>
              <a:rPr lang="en-GB"/>
              <a:t>[Type company name here]</a:t>
            </a:r>
            <a:endParaRPr lang="en-US"/>
          </a:p>
        </p:txBody>
      </p:sp>
      <p:sp>
        <p:nvSpPr>
          <p:cNvPr id="19" name="Text Placeholder 3">
            <a:extLst>
              <a:ext uri="{FF2B5EF4-FFF2-40B4-BE49-F238E27FC236}">
                <a16:creationId xmlns:a16="http://schemas.microsoft.com/office/drawing/2014/main" id="{39E0F827-D78F-3777-5CBE-BC319B523651}"/>
              </a:ext>
            </a:extLst>
          </p:cNvPr>
          <p:cNvSpPr>
            <a:spLocks noGrp="1"/>
          </p:cNvSpPr>
          <p:nvPr>
            <p:ph type="body" sz="quarter" idx="26" hasCustomPrompt="1"/>
          </p:nvPr>
        </p:nvSpPr>
        <p:spPr>
          <a:xfrm>
            <a:off x="448237" y="5969915"/>
            <a:ext cx="5740127" cy="418922"/>
          </a:xfrm>
        </p:spPr>
        <p:txBody>
          <a:bodyPr anchor="b" anchorCtr="0">
            <a:noAutofit/>
          </a:bodyPr>
          <a:lstStyle>
            <a:lvl1pPr marL="0" indent="0">
              <a:buNone/>
              <a:defRPr sz="1400" b="0" i="0">
                <a:solidFill>
                  <a:schemeClr val="bg2"/>
                </a:solidFill>
                <a:latin typeface="Familjen Grotesk" pitchFamily="2" charset="0"/>
              </a:defRPr>
            </a:lvl1pPr>
          </a:lstStyle>
          <a:p>
            <a:pPr lvl="0"/>
            <a:r>
              <a:rPr lang="en-GB"/>
              <a:t>[Type date here]</a:t>
            </a:r>
            <a:endParaRPr lang="en-US"/>
          </a:p>
        </p:txBody>
      </p:sp>
    </p:spTree>
    <p:extLst>
      <p:ext uri="{BB962C8B-B14F-4D97-AF65-F5344CB8AC3E}">
        <p14:creationId xmlns:p14="http://schemas.microsoft.com/office/powerpoint/2010/main" val="1709069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page layou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3139D-04A2-882D-BA50-76E54DA63975}"/>
              </a:ext>
            </a:extLst>
          </p:cNvPr>
          <p:cNvSpPr>
            <a:spLocks noGrp="1" noRot="1" noMove="1" noResize="1" noEditPoints="1" noAdjustHandles="1" noChangeArrowheads="1" noChangeShapeType="1"/>
          </p:cNvSpPr>
          <p:nvPr userDrawn="1"/>
        </p:nvSpPr>
        <p:spPr>
          <a:xfrm>
            <a:off x="-11388" y="1155"/>
            <a:ext cx="12203387" cy="6856845"/>
          </a:xfrm>
          <a:prstGeom prst="rect">
            <a:avLst/>
          </a:prstGeom>
          <a:solidFill>
            <a:srgbClr val="72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2" name="Oval 1">
            <a:extLst>
              <a:ext uri="{FF2B5EF4-FFF2-40B4-BE49-F238E27FC236}">
                <a16:creationId xmlns:a16="http://schemas.microsoft.com/office/drawing/2014/main" id="{47D9A620-2C8E-D27B-9ADE-0BB171699B04}"/>
              </a:ext>
            </a:extLst>
          </p:cNvPr>
          <p:cNvSpPr>
            <a:spLocks/>
          </p:cNvSpPr>
          <p:nvPr userDrawn="1"/>
        </p:nvSpPr>
        <p:spPr>
          <a:xfrm rot="16200000">
            <a:off x="284" y="-2597"/>
            <a:ext cx="6740145" cy="6740712"/>
          </a:xfrm>
          <a:prstGeom prst="ellipse">
            <a:avLst/>
          </a:prstGeom>
          <a:solidFill>
            <a:srgbClr val="5E4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rgbClr val="5E41F9"/>
              </a:solidFill>
              <a:latin typeface="Familjen Grotesk" pitchFamily="2" charset="0"/>
            </a:endParaRPr>
          </a:p>
        </p:txBody>
      </p:sp>
      <p:sp>
        <p:nvSpPr>
          <p:cNvPr id="3" name="Rectangle 2">
            <a:extLst>
              <a:ext uri="{FF2B5EF4-FFF2-40B4-BE49-F238E27FC236}">
                <a16:creationId xmlns:a16="http://schemas.microsoft.com/office/drawing/2014/main" id="{9EC64CE7-4306-D7D7-4C34-BBA2734F15C7}"/>
              </a:ext>
            </a:extLst>
          </p:cNvPr>
          <p:cNvSpPr>
            <a:spLocks/>
          </p:cNvSpPr>
          <p:nvPr userDrawn="1"/>
        </p:nvSpPr>
        <p:spPr>
          <a:xfrm rot="16200000">
            <a:off x="1650168" y="1767447"/>
            <a:ext cx="3428995" cy="6752099"/>
          </a:xfrm>
          <a:prstGeom prst="rect">
            <a:avLst/>
          </a:prstGeom>
          <a:solidFill>
            <a:srgbClr val="5E4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pic>
        <p:nvPicPr>
          <p:cNvPr id="17" name="Picture 16" descr="A white letter on a black background&#10;&#10;Description automatically generated with low confidence">
            <a:extLst>
              <a:ext uri="{FF2B5EF4-FFF2-40B4-BE49-F238E27FC236}">
                <a16:creationId xmlns:a16="http://schemas.microsoft.com/office/drawing/2014/main" id="{E265D78C-CE65-92D1-B690-29C137A21AD2}"/>
              </a:ext>
            </a:extLst>
          </p:cNvPr>
          <p:cNvPicPr>
            <a:picLocks noChangeAspect="1"/>
          </p:cNvPicPr>
          <p:nvPr userDrawn="1"/>
        </p:nvPicPr>
        <p:blipFill>
          <a:blip r:embed="rId2"/>
          <a:stretch>
            <a:fillRect/>
          </a:stretch>
        </p:blipFill>
        <p:spPr>
          <a:xfrm>
            <a:off x="10881683" y="6030164"/>
            <a:ext cx="862080" cy="303402"/>
          </a:xfrm>
          <a:prstGeom prst="rect">
            <a:avLst/>
          </a:prstGeom>
        </p:spPr>
      </p:pic>
      <p:sp>
        <p:nvSpPr>
          <p:cNvPr id="12" name="Text Placeholder 3">
            <a:extLst>
              <a:ext uri="{FF2B5EF4-FFF2-40B4-BE49-F238E27FC236}">
                <a16:creationId xmlns:a16="http://schemas.microsoft.com/office/drawing/2014/main" id="{D3D5033E-82C6-3955-2229-89BE37CCD6AA}"/>
              </a:ext>
            </a:extLst>
          </p:cNvPr>
          <p:cNvSpPr>
            <a:spLocks noGrp="1"/>
          </p:cNvSpPr>
          <p:nvPr userDrawn="1">
            <p:ph type="body" sz="quarter" idx="23" hasCustomPrompt="1"/>
          </p:nvPr>
        </p:nvSpPr>
        <p:spPr>
          <a:xfrm>
            <a:off x="448237" y="4915732"/>
            <a:ext cx="5740127" cy="418922"/>
          </a:xfrm>
        </p:spPr>
        <p:txBody>
          <a:bodyPr>
            <a:noAutofit/>
          </a:bodyPr>
          <a:lstStyle>
            <a:lvl1pPr marL="0" indent="0">
              <a:buNone/>
              <a:defRPr sz="2400" b="1" i="0">
                <a:solidFill>
                  <a:schemeClr val="bg2"/>
                </a:solidFill>
                <a:latin typeface="Familjen Grotesk" pitchFamily="2" charset="0"/>
              </a:defRPr>
            </a:lvl1pPr>
          </a:lstStyle>
          <a:p>
            <a:pPr lvl="0"/>
            <a:r>
              <a:rPr lang="en-GB"/>
              <a:t>[Type subtitle here]</a:t>
            </a:r>
            <a:endParaRPr lang="en-US"/>
          </a:p>
        </p:txBody>
      </p:sp>
      <p:sp>
        <p:nvSpPr>
          <p:cNvPr id="13" name="Text Placeholder 3">
            <a:extLst>
              <a:ext uri="{FF2B5EF4-FFF2-40B4-BE49-F238E27FC236}">
                <a16:creationId xmlns:a16="http://schemas.microsoft.com/office/drawing/2014/main" id="{7D80484D-6FEA-8A6D-EC9E-C4C4E4D67BF8}"/>
              </a:ext>
            </a:extLst>
          </p:cNvPr>
          <p:cNvSpPr>
            <a:spLocks noGrp="1"/>
          </p:cNvSpPr>
          <p:nvPr userDrawn="1">
            <p:ph type="body" sz="quarter" idx="24" hasCustomPrompt="1"/>
          </p:nvPr>
        </p:nvSpPr>
        <p:spPr>
          <a:xfrm>
            <a:off x="448237" y="1621463"/>
            <a:ext cx="5740127" cy="3083921"/>
          </a:xfrm>
        </p:spPr>
        <p:txBody>
          <a:bodyPr wrap="square" anchor="b" anchorCtr="0">
            <a:spAutoFit/>
          </a:bodyPr>
          <a:lstStyle>
            <a:lvl1pPr marL="0" indent="0">
              <a:buNone/>
              <a:defRPr sz="7200" b="1" i="0">
                <a:solidFill>
                  <a:schemeClr val="bg2"/>
                </a:solidFill>
                <a:latin typeface="Familjen Grotesk" pitchFamily="2" charset="0"/>
              </a:defRPr>
            </a:lvl1pPr>
          </a:lstStyle>
          <a:p>
            <a:pPr lvl="0"/>
            <a:r>
              <a:rPr lang="en-GB"/>
              <a:t>[Type presentation title here]</a:t>
            </a:r>
            <a:endParaRPr lang="en-US"/>
          </a:p>
        </p:txBody>
      </p:sp>
      <p:sp>
        <p:nvSpPr>
          <p:cNvPr id="16" name="Text Placeholder 3">
            <a:extLst>
              <a:ext uri="{FF2B5EF4-FFF2-40B4-BE49-F238E27FC236}">
                <a16:creationId xmlns:a16="http://schemas.microsoft.com/office/drawing/2014/main" id="{CD3E2841-840B-A993-E59E-44FCABBE6357}"/>
              </a:ext>
            </a:extLst>
          </p:cNvPr>
          <p:cNvSpPr>
            <a:spLocks noGrp="1"/>
          </p:cNvSpPr>
          <p:nvPr userDrawn="1">
            <p:ph type="body" sz="quarter" idx="25" hasCustomPrompt="1"/>
          </p:nvPr>
        </p:nvSpPr>
        <p:spPr>
          <a:xfrm>
            <a:off x="448237" y="5263874"/>
            <a:ext cx="5740127" cy="418922"/>
          </a:xfrm>
        </p:spPr>
        <p:txBody>
          <a:bodyPr>
            <a:noAutofit/>
          </a:bodyPr>
          <a:lstStyle>
            <a:lvl1pPr marL="0" indent="0">
              <a:buNone/>
              <a:defRPr sz="2400" b="1" i="0">
                <a:solidFill>
                  <a:schemeClr val="accent2"/>
                </a:solidFill>
                <a:latin typeface="Familjen Grotesk" pitchFamily="2" charset="0"/>
              </a:defRPr>
            </a:lvl1pPr>
          </a:lstStyle>
          <a:p>
            <a:pPr lvl="0"/>
            <a:r>
              <a:rPr lang="en-GB"/>
              <a:t>[Type company name here]</a:t>
            </a:r>
            <a:endParaRPr lang="en-US"/>
          </a:p>
        </p:txBody>
      </p:sp>
      <p:sp>
        <p:nvSpPr>
          <p:cNvPr id="19" name="Text Placeholder 3">
            <a:extLst>
              <a:ext uri="{FF2B5EF4-FFF2-40B4-BE49-F238E27FC236}">
                <a16:creationId xmlns:a16="http://schemas.microsoft.com/office/drawing/2014/main" id="{39E0F827-D78F-3777-5CBE-BC319B523651}"/>
              </a:ext>
            </a:extLst>
          </p:cNvPr>
          <p:cNvSpPr>
            <a:spLocks noGrp="1"/>
          </p:cNvSpPr>
          <p:nvPr userDrawn="1">
            <p:ph type="body" sz="quarter" idx="26" hasCustomPrompt="1"/>
          </p:nvPr>
        </p:nvSpPr>
        <p:spPr>
          <a:xfrm>
            <a:off x="448237" y="5969915"/>
            <a:ext cx="5740127" cy="418922"/>
          </a:xfrm>
        </p:spPr>
        <p:txBody>
          <a:bodyPr anchor="b" anchorCtr="0">
            <a:noAutofit/>
          </a:bodyPr>
          <a:lstStyle>
            <a:lvl1pPr marL="0" indent="0">
              <a:buNone/>
              <a:defRPr sz="1400" b="0" i="0">
                <a:solidFill>
                  <a:schemeClr val="bg2"/>
                </a:solidFill>
                <a:latin typeface="Familjen Grotesk" pitchFamily="2" charset="0"/>
              </a:defRPr>
            </a:lvl1pPr>
          </a:lstStyle>
          <a:p>
            <a:pPr lvl="0"/>
            <a:r>
              <a:rPr lang="en-GB"/>
              <a:t>[Type date here]</a:t>
            </a:r>
            <a:endParaRPr lang="en-US"/>
          </a:p>
        </p:txBody>
      </p:sp>
      <p:sp>
        <p:nvSpPr>
          <p:cNvPr id="25" name="Freeform: Shape 24">
            <a:extLst>
              <a:ext uri="{FF2B5EF4-FFF2-40B4-BE49-F238E27FC236}">
                <a16:creationId xmlns:a16="http://schemas.microsoft.com/office/drawing/2014/main" id="{63B10D6A-6BDF-D89D-4B89-1199F73229E5}"/>
              </a:ext>
            </a:extLst>
          </p:cNvPr>
          <p:cNvSpPr/>
          <p:nvPr userDrawn="1"/>
        </p:nvSpPr>
        <p:spPr>
          <a:xfrm>
            <a:off x="6740713" y="3577747"/>
            <a:ext cx="5451287" cy="3280253"/>
          </a:xfrm>
          <a:custGeom>
            <a:avLst/>
            <a:gdLst>
              <a:gd name="connsiteX0" fmla="*/ 2667577 w 5346541"/>
              <a:gd name="connsiteY0" fmla="*/ 0 h 3217223"/>
              <a:gd name="connsiteX1" fmla="*/ 5332710 w 5346541"/>
              <a:gd name="connsiteY1" fmla="*/ 2404852 h 3217223"/>
              <a:gd name="connsiteX2" fmla="*/ 5346540 w 5346541"/>
              <a:gd name="connsiteY2" fmla="*/ 2678719 h 3217223"/>
              <a:gd name="connsiteX3" fmla="*/ 5346540 w 5346541"/>
              <a:gd name="connsiteY3" fmla="*/ 2678757 h 3217223"/>
              <a:gd name="connsiteX4" fmla="*/ 5345832 w 5346541"/>
              <a:gd name="connsiteY4" fmla="*/ 2692788 h 3217223"/>
              <a:gd name="connsiteX5" fmla="*/ 5346541 w 5346541"/>
              <a:gd name="connsiteY5" fmla="*/ 2692788 h 3217223"/>
              <a:gd name="connsiteX6" fmla="*/ 5346541 w 5346541"/>
              <a:gd name="connsiteY6" fmla="*/ 3217219 h 3217223"/>
              <a:gd name="connsiteX7" fmla="*/ 5292325 w 5346541"/>
              <a:gd name="connsiteY7" fmla="*/ 3217219 h 3217223"/>
              <a:gd name="connsiteX8" fmla="*/ 5292324 w 5346541"/>
              <a:gd name="connsiteY8" fmla="*/ 3217223 h 3217223"/>
              <a:gd name="connsiteX9" fmla="*/ 42832 w 5346541"/>
              <a:gd name="connsiteY9" fmla="*/ 3217223 h 3217223"/>
              <a:gd name="connsiteX10" fmla="*/ 42832 w 5346541"/>
              <a:gd name="connsiteY10" fmla="*/ 3217219 h 3217223"/>
              <a:gd name="connsiteX11" fmla="*/ 3 w 5346541"/>
              <a:gd name="connsiteY11" fmla="*/ 3217219 h 3217223"/>
              <a:gd name="connsiteX12" fmla="*/ 3 w 5346541"/>
              <a:gd name="connsiteY12" fmla="*/ 2904244 h 3217223"/>
              <a:gd name="connsiteX13" fmla="*/ 0 w 5346541"/>
              <a:gd name="connsiteY13" fmla="*/ 2904193 h 3217223"/>
              <a:gd name="connsiteX14" fmla="*/ 0 w 5346541"/>
              <a:gd name="connsiteY14" fmla="*/ 2453282 h 3217223"/>
              <a:gd name="connsiteX15" fmla="*/ 2446 w 5346541"/>
              <a:gd name="connsiteY15" fmla="*/ 2404852 h 3217223"/>
              <a:gd name="connsiteX16" fmla="*/ 2667577 w 5346541"/>
              <a:gd name="connsiteY16" fmla="*/ 0 h 321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46541" h="3217223">
                <a:moveTo>
                  <a:pt x="2667577" y="0"/>
                </a:moveTo>
                <a:cubicBezTo>
                  <a:pt x="4054655" y="0"/>
                  <a:pt x="5195520" y="1054083"/>
                  <a:pt x="5332710" y="2404852"/>
                </a:cubicBezTo>
                <a:lnTo>
                  <a:pt x="5346540" y="2678719"/>
                </a:lnTo>
                <a:lnTo>
                  <a:pt x="5346540" y="2678757"/>
                </a:lnTo>
                <a:lnTo>
                  <a:pt x="5345832" y="2692788"/>
                </a:lnTo>
                <a:lnTo>
                  <a:pt x="5346541" y="2692788"/>
                </a:lnTo>
                <a:lnTo>
                  <a:pt x="5346541" y="3217219"/>
                </a:lnTo>
                <a:lnTo>
                  <a:pt x="5292325" y="3217219"/>
                </a:lnTo>
                <a:lnTo>
                  <a:pt x="5292324" y="3217223"/>
                </a:lnTo>
                <a:lnTo>
                  <a:pt x="42832" y="3217223"/>
                </a:lnTo>
                <a:lnTo>
                  <a:pt x="42832" y="3217219"/>
                </a:lnTo>
                <a:lnTo>
                  <a:pt x="3" y="3217219"/>
                </a:lnTo>
                <a:lnTo>
                  <a:pt x="3" y="2904244"/>
                </a:lnTo>
                <a:lnTo>
                  <a:pt x="0" y="2904193"/>
                </a:lnTo>
                <a:lnTo>
                  <a:pt x="0" y="2453282"/>
                </a:lnTo>
                <a:lnTo>
                  <a:pt x="2446" y="2404852"/>
                </a:lnTo>
                <a:cubicBezTo>
                  <a:pt x="139636" y="1054083"/>
                  <a:pt x="1280500" y="0"/>
                  <a:pt x="266757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Familjen Grotesk" pitchFamily="2" charset="0"/>
            </a:endParaRPr>
          </a:p>
        </p:txBody>
      </p:sp>
      <p:sp>
        <p:nvSpPr>
          <p:cNvPr id="26" name="Freeform: Shape 25">
            <a:extLst>
              <a:ext uri="{FF2B5EF4-FFF2-40B4-BE49-F238E27FC236}">
                <a16:creationId xmlns:a16="http://schemas.microsoft.com/office/drawing/2014/main" id="{3C5A543D-9538-6F36-46B0-74DA4D5B57D3}"/>
              </a:ext>
            </a:extLst>
          </p:cNvPr>
          <p:cNvSpPr/>
          <p:nvPr userDrawn="1"/>
        </p:nvSpPr>
        <p:spPr>
          <a:xfrm>
            <a:off x="6740712" y="-2313"/>
            <a:ext cx="5451287" cy="3220898"/>
          </a:xfrm>
          <a:custGeom>
            <a:avLst/>
            <a:gdLst>
              <a:gd name="connsiteX0" fmla="*/ 46360 w 5357926"/>
              <a:gd name="connsiteY0" fmla="*/ 0 h 3165736"/>
              <a:gd name="connsiteX1" fmla="*/ 5311567 w 5357926"/>
              <a:gd name="connsiteY1" fmla="*/ 0 h 3165736"/>
              <a:gd name="connsiteX2" fmla="*/ 5311744 w 5357926"/>
              <a:gd name="connsiteY2" fmla="*/ 1157 h 3165736"/>
              <a:gd name="connsiteX3" fmla="*/ 5357926 w 5357926"/>
              <a:gd name="connsiteY3" fmla="*/ 1157 h 3165736"/>
              <a:gd name="connsiteX4" fmla="*/ 5357926 w 5357926"/>
              <a:gd name="connsiteY4" fmla="*/ 486998 h 3165736"/>
              <a:gd name="connsiteX5" fmla="*/ 5357926 w 5357926"/>
              <a:gd name="connsiteY5" fmla="*/ 525588 h 3165736"/>
              <a:gd name="connsiteX6" fmla="*/ 5355977 w 5357926"/>
              <a:gd name="connsiteY6" fmla="*/ 525588 h 3165736"/>
              <a:gd name="connsiteX7" fmla="*/ 5344095 w 5357926"/>
              <a:gd name="connsiteY7" fmla="*/ 760883 h 3165736"/>
              <a:gd name="connsiteX8" fmla="*/ 2678964 w 5357926"/>
              <a:gd name="connsiteY8" fmla="*/ 3165736 h 3165736"/>
              <a:gd name="connsiteX9" fmla="*/ 13833 w 5357926"/>
              <a:gd name="connsiteY9" fmla="*/ 760883 h 3165736"/>
              <a:gd name="connsiteX10" fmla="*/ 1950 w 5357926"/>
              <a:gd name="connsiteY10" fmla="*/ 525588 h 3165736"/>
              <a:gd name="connsiteX11" fmla="*/ 0 w 5357926"/>
              <a:gd name="connsiteY11" fmla="*/ 525588 h 3165736"/>
              <a:gd name="connsiteX12" fmla="*/ 0 w 5357926"/>
              <a:gd name="connsiteY12" fmla="*/ 1157 h 3165736"/>
              <a:gd name="connsiteX13" fmla="*/ 46184 w 5357926"/>
              <a:gd name="connsiteY13" fmla="*/ 1157 h 31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7926" h="3165736">
                <a:moveTo>
                  <a:pt x="46360" y="0"/>
                </a:moveTo>
                <a:lnTo>
                  <a:pt x="5311567" y="0"/>
                </a:lnTo>
                <a:lnTo>
                  <a:pt x="5311744" y="1157"/>
                </a:lnTo>
                <a:lnTo>
                  <a:pt x="5357926" y="1157"/>
                </a:lnTo>
                <a:lnTo>
                  <a:pt x="5357926" y="486998"/>
                </a:lnTo>
                <a:lnTo>
                  <a:pt x="5357926" y="525588"/>
                </a:lnTo>
                <a:lnTo>
                  <a:pt x="5355977" y="525588"/>
                </a:lnTo>
                <a:lnTo>
                  <a:pt x="5344095" y="760883"/>
                </a:lnTo>
                <a:cubicBezTo>
                  <a:pt x="5206905" y="2111653"/>
                  <a:pt x="4066042" y="3165736"/>
                  <a:pt x="2678964" y="3165736"/>
                </a:cubicBezTo>
                <a:cubicBezTo>
                  <a:pt x="1291886" y="3165736"/>
                  <a:pt x="151022" y="2111653"/>
                  <a:pt x="13833" y="760883"/>
                </a:cubicBezTo>
                <a:lnTo>
                  <a:pt x="1950" y="525588"/>
                </a:lnTo>
                <a:lnTo>
                  <a:pt x="0" y="525588"/>
                </a:lnTo>
                <a:lnTo>
                  <a:pt x="0" y="1157"/>
                </a:lnTo>
                <a:lnTo>
                  <a:pt x="46184" y="11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Familjen Grotesk" pitchFamily="2" charset="0"/>
            </a:endParaRPr>
          </a:p>
        </p:txBody>
      </p:sp>
      <p:pic>
        <p:nvPicPr>
          <p:cNvPr id="27" name="Picture 26" descr="A white letter on a black background&#10;&#10;Description automatically generated with low confidence">
            <a:extLst>
              <a:ext uri="{FF2B5EF4-FFF2-40B4-BE49-F238E27FC236}">
                <a16:creationId xmlns:a16="http://schemas.microsoft.com/office/drawing/2014/main" id="{A6EBE752-7EFF-CB86-9C04-D8E58D506783}"/>
              </a:ext>
            </a:extLst>
          </p:cNvPr>
          <p:cNvPicPr>
            <a:picLocks noChangeAspect="1"/>
          </p:cNvPicPr>
          <p:nvPr userDrawn="1"/>
        </p:nvPicPr>
        <p:blipFill>
          <a:blip r:embed="rId2"/>
          <a:stretch>
            <a:fillRect/>
          </a:stretch>
        </p:blipFill>
        <p:spPr>
          <a:xfrm>
            <a:off x="10881683" y="312918"/>
            <a:ext cx="862080" cy="303402"/>
          </a:xfrm>
          <a:prstGeom prst="rect">
            <a:avLst/>
          </a:prstGeom>
        </p:spPr>
      </p:pic>
      <p:sp>
        <p:nvSpPr>
          <p:cNvPr id="28" name="Text Placeholder 3">
            <a:extLst>
              <a:ext uri="{FF2B5EF4-FFF2-40B4-BE49-F238E27FC236}">
                <a16:creationId xmlns:a16="http://schemas.microsoft.com/office/drawing/2014/main" id="{4E5070AB-00E0-A71D-DE4D-6AA78B7E1914}"/>
              </a:ext>
            </a:extLst>
          </p:cNvPr>
          <p:cNvSpPr>
            <a:spLocks noGrp="1"/>
          </p:cNvSpPr>
          <p:nvPr>
            <p:ph type="body" sz="quarter" idx="27" hasCustomPrompt="1"/>
          </p:nvPr>
        </p:nvSpPr>
        <p:spPr>
          <a:xfrm>
            <a:off x="7219723" y="5974459"/>
            <a:ext cx="4524040" cy="418922"/>
          </a:xfrm>
        </p:spPr>
        <p:txBody>
          <a:bodyPr anchor="b" anchorCtr="0">
            <a:noAutofit/>
          </a:bodyPr>
          <a:lstStyle>
            <a:lvl1pPr marL="0" indent="0" algn="r">
              <a:buNone/>
              <a:defRPr sz="2000" b="1" i="0">
                <a:solidFill>
                  <a:schemeClr val="accent1"/>
                </a:solidFill>
                <a:latin typeface="Familjen Grotesk" pitchFamily="2" charset="0"/>
              </a:defRPr>
            </a:lvl1pPr>
          </a:lstStyle>
          <a:p>
            <a:pPr lvl="0"/>
            <a:r>
              <a:rPr lang="en-GB"/>
              <a:t>We’ll go the distance.</a:t>
            </a:r>
            <a:endParaRPr lang="en-US"/>
          </a:p>
        </p:txBody>
      </p:sp>
    </p:spTree>
    <p:extLst>
      <p:ext uri="{BB962C8B-B14F-4D97-AF65-F5344CB8AC3E}">
        <p14:creationId xmlns:p14="http://schemas.microsoft.com/office/powerpoint/2010/main" val="390645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page layout 1">
    <p:bg>
      <p:bgRef idx="1001">
        <a:schemeClr val="bg2"/>
      </p:bgRef>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7235C82-5270-5B94-2BE8-76710AE3CB96}"/>
              </a:ext>
            </a:extLst>
          </p:cNvPr>
          <p:cNvSpPr>
            <a:spLocks noGrp="1"/>
          </p:cNvSpPr>
          <p:nvPr>
            <p:ph type="body" sz="quarter" idx="24" hasCustomPrompt="1"/>
          </p:nvPr>
        </p:nvSpPr>
        <p:spPr>
          <a:xfrm>
            <a:off x="448237" y="4368800"/>
            <a:ext cx="4399534" cy="1965732"/>
          </a:xfrm>
        </p:spPr>
        <p:txBody>
          <a:bodyPr anchor="b" anchorCtr="0">
            <a:noAutofit/>
          </a:bodyPr>
          <a:lstStyle>
            <a:lvl1pPr marL="0" indent="0">
              <a:buNone/>
              <a:defRPr sz="4800" b="1" i="0">
                <a:solidFill>
                  <a:schemeClr val="tx2"/>
                </a:solidFill>
                <a:latin typeface="Familjen Grotesk" pitchFamily="2" charset="0"/>
              </a:defRPr>
            </a:lvl1pPr>
          </a:lstStyle>
          <a:p>
            <a:pPr lvl="0"/>
            <a:r>
              <a:rPr lang="en-GB"/>
              <a:t>[Insert placeholder page title here]</a:t>
            </a:r>
            <a:endParaRPr lang="en-US"/>
          </a:p>
        </p:txBody>
      </p:sp>
      <p:pic>
        <p:nvPicPr>
          <p:cNvPr id="26" name="Graphic 25">
            <a:extLst>
              <a:ext uri="{FF2B5EF4-FFF2-40B4-BE49-F238E27FC236}">
                <a16:creationId xmlns:a16="http://schemas.microsoft.com/office/drawing/2014/main" id="{967CED55-D7D8-CE41-7750-C164F92923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683" y="6031523"/>
            <a:ext cx="862080" cy="303008"/>
          </a:xfrm>
          <a:prstGeom prst="rect">
            <a:avLst/>
          </a:prstGeom>
        </p:spPr>
      </p:pic>
      <p:sp>
        <p:nvSpPr>
          <p:cNvPr id="13" name="Picture Placeholder 12">
            <a:extLst>
              <a:ext uri="{FF2B5EF4-FFF2-40B4-BE49-F238E27FC236}">
                <a16:creationId xmlns:a16="http://schemas.microsoft.com/office/drawing/2014/main" id="{58753542-8C3B-FE6B-282C-F75F2C0E9AA5}"/>
              </a:ext>
            </a:extLst>
          </p:cNvPr>
          <p:cNvSpPr>
            <a:spLocks noGrp="1"/>
          </p:cNvSpPr>
          <p:nvPr>
            <p:ph type="pic" sz="quarter" idx="33" hasCustomPrompt="1"/>
          </p:nvPr>
        </p:nvSpPr>
        <p:spPr>
          <a:xfrm>
            <a:off x="3278370" y="0"/>
            <a:ext cx="7692660" cy="6570625"/>
          </a:xfrm>
          <a:custGeom>
            <a:avLst/>
            <a:gdLst>
              <a:gd name="connsiteX0" fmla="*/ 0 w 7692660"/>
              <a:gd name="connsiteY0" fmla="*/ 0 h 6570625"/>
              <a:gd name="connsiteX1" fmla="*/ 2896147 w 7692660"/>
              <a:gd name="connsiteY1" fmla="*/ 0 h 6570625"/>
              <a:gd name="connsiteX2" fmla="*/ 4502333 w 7692660"/>
              <a:gd name="connsiteY2" fmla="*/ 3907597 h 6570625"/>
              <a:gd name="connsiteX3" fmla="*/ 4775470 w 7692660"/>
              <a:gd name="connsiteY3" fmla="*/ 4099175 h 6570625"/>
              <a:gd name="connsiteX4" fmla="*/ 4986005 w 7692660"/>
              <a:gd name="connsiteY4" fmla="*/ 3900014 h 6570625"/>
              <a:gd name="connsiteX5" fmla="*/ 4986005 w 7692660"/>
              <a:gd name="connsiteY5" fmla="*/ 0 h 6570625"/>
              <a:gd name="connsiteX6" fmla="*/ 7692660 w 7692660"/>
              <a:gd name="connsiteY6" fmla="*/ 0 h 6570625"/>
              <a:gd name="connsiteX7" fmla="*/ 7692660 w 7692660"/>
              <a:gd name="connsiteY7" fmla="*/ 3973990 h 6570625"/>
              <a:gd name="connsiteX8" fmla="*/ 5152999 w 7692660"/>
              <a:gd name="connsiteY8" fmla="*/ 6559330 h 6570625"/>
              <a:gd name="connsiteX9" fmla="*/ 4825017 w 7692660"/>
              <a:gd name="connsiteY9" fmla="*/ 6570625 h 6570625"/>
              <a:gd name="connsiteX10" fmla="*/ 4824504 w 7692660"/>
              <a:gd name="connsiteY10" fmla="*/ 6570625 h 6570625"/>
              <a:gd name="connsiteX11" fmla="*/ 4549550 w 7692660"/>
              <a:gd name="connsiteY11" fmla="*/ 6562718 h 6570625"/>
              <a:gd name="connsiteX12" fmla="*/ 1831714 w 7692660"/>
              <a:gd name="connsiteY12" fmla="*/ 4450070 h 65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2660" h="6570625">
                <a:moveTo>
                  <a:pt x="0" y="0"/>
                </a:moveTo>
                <a:lnTo>
                  <a:pt x="2896147" y="0"/>
                </a:lnTo>
                <a:lnTo>
                  <a:pt x="4502333" y="3907597"/>
                </a:lnTo>
                <a:cubicBezTo>
                  <a:pt x="4578204" y="4074514"/>
                  <a:pt x="4678737" y="4099175"/>
                  <a:pt x="4775470" y="4099175"/>
                </a:cubicBezTo>
                <a:cubicBezTo>
                  <a:pt x="4853236" y="4099175"/>
                  <a:pt x="4986005" y="4074514"/>
                  <a:pt x="4986005" y="3900014"/>
                </a:cubicBezTo>
                <a:lnTo>
                  <a:pt x="4986005" y="0"/>
                </a:lnTo>
                <a:lnTo>
                  <a:pt x="7692660" y="0"/>
                </a:lnTo>
                <a:lnTo>
                  <a:pt x="7692660" y="3973990"/>
                </a:lnTo>
                <a:cubicBezTo>
                  <a:pt x="7692660" y="5497904"/>
                  <a:pt x="6750772" y="6446685"/>
                  <a:pt x="5152999" y="6559330"/>
                </a:cubicBezTo>
                <a:lnTo>
                  <a:pt x="4825017" y="6570625"/>
                </a:lnTo>
                <a:lnTo>
                  <a:pt x="4824504" y="6570625"/>
                </a:lnTo>
                <a:lnTo>
                  <a:pt x="4549550" y="6562718"/>
                </a:lnTo>
                <a:cubicBezTo>
                  <a:pt x="3205375" y="6483442"/>
                  <a:pt x="2338506" y="5806836"/>
                  <a:pt x="1831714" y="4450070"/>
                </a:cubicBezTo>
                <a:close/>
              </a:path>
            </a:pathLst>
          </a:custGeom>
        </p:spPr>
        <p:txBody>
          <a:bodyPr wrap="square" anchor="ctr" anchorCtr="0">
            <a:noAutofit/>
          </a:bodyPr>
          <a:lstStyle>
            <a:lvl1pPr marL="0" indent="0" algn="r">
              <a:buNone/>
              <a:defRPr>
                <a:sym typeface="Wingdings" panose="05000000000000000000" pitchFamily="2" charset="2"/>
              </a:defRPr>
            </a:lvl1pPr>
          </a:lstStyle>
          <a:p>
            <a:r>
              <a:rPr lang="en-GB"/>
              <a:t> To add an image</a:t>
            </a:r>
          </a:p>
        </p:txBody>
      </p:sp>
      <p:pic>
        <p:nvPicPr>
          <p:cNvPr id="23" name="Graphic 22">
            <a:extLst>
              <a:ext uri="{FF2B5EF4-FFF2-40B4-BE49-F238E27FC236}">
                <a16:creationId xmlns:a16="http://schemas.microsoft.com/office/drawing/2014/main" id="{05C3DD2B-B344-A4AB-0A89-3A55A2508A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8484" y="670122"/>
            <a:ext cx="986166" cy="593712"/>
          </a:xfrm>
          <a:prstGeom prst="rect">
            <a:avLst/>
          </a:prstGeom>
        </p:spPr>
      </p:pic>
      <p:sp>
        <p:nvSpPr>
          <p:cNvPr id="24" name="Oval 23">
            <a:extLst>
              <a:ext uri="{FF2B5EF4-FFF2-40B4-BE49-F238E27FC236}">
                <a16:creationId xmlns:a16="http://schemas.microsoft.com/office/drawing/2014/main" id="{6383EBD7-EE29-1675-8810-D68F849EFA94}"/>
              </a:ext>
            </a:extLst>
          </p:cNvPr>
          <p:cNvSpPr/>
          <p:nvPr userDrawn="1"/>
        </p:nvSpPr>
        <p:spPr>
          <a:xfrm>
            <a:off x="1695436" y="1127760"/>
            <a:ext cx="136074" cy="136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Tree>
    <p:extLst>
      <p:ext uri="{BB962C8B-B14F-4D97-AF65-F5344CB8AC3E}">
        <p14:creationId xmlns:p14="http://schemas.microsoft.com/office/powerpoint/2010/main" val="20995485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page layout 2">
    <p:bg>
      <p:bgRef idx="1001">
        <a:schemeClr val="bg2"/>
      </p:bgRef>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05C3DD2B-B344-A4AB-0A89-3A55A2508A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484" y="670122"/>
            <a:ext cx="986166" cy="593712"/>
          </a:xfrm>
          <a:prstGeom prst="rect">
            <a:avLst/>
          </a:prstGeom>
        </p:spPr>
      </p:pic>
      <p:sp>
        <p:nvSpPr>
          <p:cNvPr id="24" name="Oval 23">
            <a:extLst>
              <a:ext uri="{FF2B5EF4-FFF2-40B4-BE49-F238E27FC236}">
                <a16:creationId xmlns:a16="http://schemas.microsoft.com/office/drawing/2014/main" id="{6383EBD7-EE29-1675-8810-D68F849EFA94}"/>
              </a:ext>
            </a:extLst>
          </p:cNvPr>
          <p:cNvSpPr/>
          <p:nvPr userDrawn="1"/>
        </p:nvSpPr>
        <p:spPr>
          <a:xfrm>
            <a:off x="1695436" y="1127760"/>
            <a:ext cx="136074" cy="136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3" name="Text Placeholder 3">
            <a:extLst>
              <a:ext uri="{FF2B5EF4-FFF2-40B4-BE49-F238E27FC236}">
                <a16:creationId xmlns:a16="http://schemas.microsoft.com/office/drawing/2014/main" id="{B9952BD0-C7BD-23A5-3903-00C21C0E5604}"/>
              </a:ext>
            </a:extLst>
          </p:cNvPr>
          <p:cNvSpPr>
            <a:spLocks noGrp="1"/>
          </p:cNvSpPr>
          <p:nvPr>
            <p:ph type="body" sz="quarter" idx="23" hasCustomPrompt="1"/>
          </p:nvPr>
        </p:nvSpPr>
        <p:spPr>
          <a:xfrm>
            <a:off x="448236" y="2128442"/>
            <a:ext cx="5396830" cy="418922"/>
          </a:xfrm>
        </p:spPr>
        <p:txBody>
          <a:bodyPr>
            <a:noAutofit/>
          </a:bodyPr>
          <a:lstStyle>
            <a:lvl1pPr marL="0" indent="0">
              <a:buNone/>
              <a:defRPr sz="2000" b="1" i="0">
                <a:solidFill>
                  <a:schemeClr val="accent3"/>
                </a:solidFill>
                <a:latin typeface="Familjen Grotesk" pitchFamily="2" charset="0"/>
              </a:defRPr>
            </a:lvl1pPr>
          </a:lstStyle>
          <a:p>
            <a:pPr lvl="0"/>
            <a:r>
              <a:rPr lang="en-US"/>
              <a:t>[Type sub header here]</a:t>
            </a:r>
          </a:p>
        </p:txBody>
      </p:sp>
      <p:sp>
        <p:nvSpPr>
          <p:cNvPr id="4" name="Text Placeholder 3">
            <a:extLst>
              <a:ext uri="{FF2B5EF4-FFF2-40B4-BE49-F238E27FC236}">
                <a16:creationId xmlns:a16="http://schemas.microsoft.com/office/drawing/2014/main" id="{B7CB6067-7AB9-01F0-3739-D461572C33CA}"/>
              </a:ext>
            </a:extLst>
          </p:cNvPr>
          <p:cNvSpPr>
            <a:spLocks noGrp="1"/>
          </p:cNvSpPr>
          <p:nvPr>
            <p:ph type="body" sz="quarter" idx="25" hasCustomPrompt="1"/>
          </p:nvPr>
        </p:nvSpPr>
        <p:spPr>
          <a:xfrm>
            <a:off x="448236" y="2455037"/>
            <a:ext cx="5396830" cy="1280005"/>
          </a:xfrm>
        </p:spPr>
        <p:txBody>
          <a:bodyPr>
            <a:noAutofit/>
          </a:bodyPr>
          <a:lstStyle>
            <a:lvl1pPr marL="0" indent="0">
              <a:buNone/>
              <a:defRPr sz="4800" b="1" i="0">
                <a:solidFill>
                  <a:schemeClr val="accent1"/>
                </a:solidFill>
                <a:latin typeface="Familjen Grotesk" pitchFamily="2" charset="0"/>
              </a:defRPr>
            </a:lvl1pPr>
          </a:lstStyle>
          <a:p>
            <a:pPr lvl="0"/>
            <a:r>
              <a:rPr lang="en-GB"/>
              <a:t>[Insert placeholder page title here]</a:t>
            </a:r>
            <a:endParaRPr lang="en-US"/>
          </a:p>
        </p:txBody>
      </p:sp>
      <p:sp>
        <p:nvSpPr>
          <p:cNvPr id="21" name="Picture Placeholder 20">
            <a:extLst>
              <a:ext uri="{FF2B5EF4-FFF2-40B4-BE49-F238E27FC236}">
                <a16:creationId xmlns:a16="http://schemas.microsoft.com/office/drawing/2014/main" id="{97D6BF8B-3A87-892B-9672-6A0BA9AA83D2}"/>
              </a:ext>
            </a:extLst>
          </p:cNvPr>
          <p:cNvSpPr>
            <a:spLocks noGrp="1"/>
          </p:cNvSpPr>
          <p:nvPr>
            <p:ph type="pic" sz="quarter" idx="26" hasCustomPrompt="1"/>
          </p:nvPr>
        </p:nvSpPr>
        <p:spPr>
          <a:xfrm>
            <a:off x="4848514" y="0"/>
            <a:ext cx="7343486" cy="6858000"/>
          </a:xfrm>
          <a:custGeom>
            <a:avLst/>
            <a:gdLst>
              <a:gd name="connsiteX0" fmla="*/ 0 w 7343486"/>
              <a:gd name="connsiteY0" fmla="*/ 0 h 6858000"/>
              <a:gd name="connsiteX1" fmla="*/ 2541709 w 7343486"/>
              <a:gd name="connsiteY1" fmla="*/ 0 h 6858000"/>
              <a:gd name="connsiteX2" fmla="*/ 4944031 w 7343486"/>
              <a:gd name="connsiteY2" fmla="*/ 5844475 h 6858000"/>
              <a:gd name="connsiteX3" fmla="*/ 5183605 w 7343486"/>
              <a:gd name="connsiteY3" fmla="*/ 6012509 h 6858000"/>
              <a:gd name="connsiteX4" fmla="*/ 5368277 w 7343486"/>
              <a:gd name="connsiteY4" fmla="*/ 5837820 h 6858000"/>
              <a:gd name="connsiteX5" fmla="*/ 5368277 w 7343486"/>
              <a:gd name="connsiteY5" fmla="*/ 577175 h 6858000"/>
              <a:gd name="connsiteX6" fmla="*/ 5412466 w 7343486"/>
              <a:gd name="connsiteY6" fmla="*/ 78641 h 6858000"/>
              <a:gd name="connsiteX7" fmla="*/ 5431122 w 7343486"/>
              <a:gd name="connsiteY7" fmla="*/ 0 h 6858000"/>
              <a:gd name="connsiteX8" fmla="*/ 7343486 w 7343486"/>
              <a:gd name="connsiteY8" fmla="*/ 0 h 6858000"/>
              <a:gd name="connsiteX9" fmla="*/ 7343486 w 7343486"/>
              <a:gd name="connsiteY9" fmla="*/ 6858000 h 6858000"/>
              <a:gd name="connsiteX10" fmla="*/ 2848357 w 7343486"/>
              <a:gd name="connsiteY10" fmla="*/ 6858000 h 6858000"/>
              <a:gd name="connsiteX11" fmla="*/ 2796427 w 7343486"/>
              <a:gd name="connsiteY11" fmla="*/ 6764678 h 6858000"/>
              <a:gd name="connsiteX12" fmla="*/ 2601530 w 7343486"/>
              <a:gd name="connsiteY12" fmla="*/ 63202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3486" h="6858000">
                <a:moveTo>
                  <a:pt x="0" y="0"/>
                </a:moveTo>
                <a:lnTo>
                  <a:pt x="2541709" y="0"/>
                </a:lnTo>
                <a:lnTo>
                  <a:pt x="4944031" y="5844475"/>
                </a:lnTo>
                <a:cubicBezTo>
                  <a:pt x="5010580" y="5990882"/>
                  <a:pt x="5098756" y="6012509"/>
                  <a:pt x="5183605" y="6012509"/>
                </a:cubicBezTo>
                <a:cubicBezTo>
                  <a:pt x="5251817" y="6012509"/>
                  <a:pt x="5368277" y="5990882"/>
                  <a:pt x="5368277" y="5837820"/>
                </a:cubicBezTo>
                <a:lnTo>
                  <a:pt x="5368277" y="577175"/>
                </a:lnTo>
                <a:cubicBezTo>
                  <a:pt x="5368277" y="402486"/>
                  <a:pt x="5383251" y="236089"/>
                  <a:pt x="5412466" y="78641"/>
                </a:cubicBezTo>
                <a:lnTo>
                  <a:pt x="5431122" y="0"/>
                </a:lnTo>
                <a:lnTo>
                  <a:pt x="7343486" y="0"/>
                </a:lnTo>
                <a:lnTo>
                  <a:pt x="7343486" y="6858000"/>
                </a:lnTo>
                <a:lnTo>
                  <a:pt x="2848357" y="6858000"/>
                </a:lnTo>
                <a:lnTo>
                  <a:pt x="2796427" y="6764678"/>
                </a:lnTo>
                <a:cubicBezTo>
                  <a:pt x="2725684" y="6627042"/>
                  <a:pt x="2660799" y="6478972"/>
                  <a:pt x="2601530" y="6320296"/>
                </a:cubicBezTo>
                <a:close/>
              </a:path>
            </a:pathLst>
          </a:custGeom>
        </p:spPr>
        <p:txBody>
          <a:bodyPr wrap="square" anchor="ctr" anchorCtr="0">
            <a:noAutofit/>
          </a:bodyPr>
          <a:lstStyle>
            <a:lvl1pPr marL="0" indent="0" algn="r">
              <a:buNone/>
              <a:defRPr>
                <a:sym typeface="Wingdings" panose="05000000000000000000" pitchFamily="2" charset="2"/>
              </a:defRPr>
            </a:lvl1pPr>
          </a:lstStyle>
          <a:p>
            <a:r>
              <a:rPr lang="en-GB"/>
              <a:t> To add an image</a:t>
            </a:r>
          </a:p>
        </p:txBody>
      </p:sp>
      <p:sp>
        <p:nvSpPr>
          <p:cNvPr id="22" name="Text Placeholder 3">
            <a:extLst>
              <a:ext uri="{FF2B5EF4-FFF2-40B4-BE49-F238E27FC236}">
                <a16:creationId xmlns:a16="http://schemas.microsoft.com/office/drawing/2014/main" id="{25674091-D104-AE18-01B2-C6F04A7CF02B}"/>
              </a:ext>
            </a:extLst>
          </p:cNvPr>
          <p:cNvSpPr>
            <a:spLocks noGrp="1"/>
          </p:cNvSpPr>
          <p:nvPr>
            <p:ph type="body" sz="quarter" idx="21" hasCustomPrompt="1"/>
          </p:nvPr>
        </p:nvSpPr>
        <p:spPr>
          <a:xfrm>
            <a:off x="448237" y="4355994"/>
            <a:ext cx="5402901" cy="590931"/>
          </a:xfrm>
        </p:spPr>
        <p:txBody>
          <a:bodyPr wrap="square">
            <a:sp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Tree>
    <p:extLst>
      <p:ext uri="{BB962C8B-B14F-4D97-AF65-F5344CB8AC3E}">
        <p14:creationId xmlns:p14="http://schemas.microsoft.com/office/powerpoint/2010/main" val="5266687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5E41F9"/>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D36C44-9073-A80C-6E8A-AD47770AEF4D}"/>
              </a:ext>
            </a:extLst>
          </p:cNvPr>
          <p:cNvSpPr>
            <a:spLocks noGrp="1"/>
          </p:cNvSpPr>
          <p:nvPr>
            <p:ph sz="quarter" idx="10" hasCustomPrompt="1"/>
          </p:nvPr>
        </p:nvSpPr>
        <p:spPr>
          <a:xfrm>
            <a:off x="1461288" y="408494"/>
            <a:ext cx="9350828" cy="6041012"/>
          </a:xfrm>
        </p:spPr>
        <p:txBody>
          <a:bodyPr wrap="square" tIns="0" bIns="0" anchor="b">
            <a:noAutofit/>
          </a:bodyPr>
          <a:lstStyle>
            <a:lvl1pPr marL="0" indent="0">
              <a:lnSpc>
                <a:spcPct val="100000"/>
              </a:lnSpc>
              <a:buNone/>
              <a:defRPr sz="4400" b="1" i="0">
                <a:solidFill>
                  <a:schemeClr val="bg1"/>
                </a:solidFill>
                <a:latin typeface="Familjen Grotesk" pitchFamily="2" charset="0"/>
              </a:defRPr>
            </a:lvl1pPr>
          </a:lstStyle>
          <a:p>
            <a:pPr lvl="0"/>
            <a:r>
              <a:rPr lang="en-GB">
                <a:solidFill>
                  <a:schemeClr val="bg1"/>
                </a:solidFill>
              </a:rPr>
              <a:t>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1"/>
                </a:solidFill>
              </a:rPr>
              <a:t>Title</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1"/>
                </a:solidFill>
              </a:rPr>
              <a:t>Title</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1"/>
                </a:solidFill>
              </a:rPr>
              <a:t>Title</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1"/>
                </a:solidFill>
              </a:rPr>
              <a:t>Title</a:t>
            </a:r>
            <a:endParaRPr lang="en-US"/>
          </a:p>
        </p:txBody>
      </p:sp>
      <p:sp>
        <p:nvSpPr>
          <p:cNvPr id="8" name="Content Placeholder 7">
            <a:extLst>
              <a:ext uri="{FF2B5EF4-FFF2-40B4-BE49-F238E27FC236}">
                <a16:creationId xmlns:a16="http://schemas.microsoft.com/office/drawing/2014/main" id="{385C5445-AF1A-44E4-9DE5-EB516EEAF586}"/>
              </a:ext>
            </a:extLst>
          </p:cNvPr>
          <p:cNvSpPr>
            <a:spLocks noGrp="1"/>
          </p:cNvSpPr>
          <p:nvPr>
            <p:ph sz="quarter" idx="11" hasCustomPrompt="1"/>
          </p:nvPr>
        </p:nvSpPr>
        <p:spPr>
          <a:xfrm>
            <a:off x="448237" y="408842"/>
            <a:ext cx="1013051" cy="6039862"/>
          </a:xfrm>
        </p:spPr>
        <p:txBody>
          <a:bodyPr wrap="square" tIns="0" bIns="0" anchor="b">
            <a:noAutofit/>
          </a:bodyPr>
          <a:lstStyle>
            <a:lvl1pPr marL="0" indent="0">
              <a:lnSpc>
                <a:spcPct val="100000"/>
              </a:lnSpc>
              <a:buNone/>
              <a:defRPr sz="4400" b="1"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01</a:t>
            </a:r>
          </a:p>
          <a:p>
            <a:pPr lvl="0"/>
            <a:r>
              <a:rPr lang="en-GB"/>
              <a:t>02</a:t>
            </a:r>
          </a:p>
          <a:p>
            <a:pPr lvl="0"/>
            <a:r>
              <a:rPr lang="en-GB"/>
              <a:t>03</a:t>
            </a:r>
          </a:p>
          <a:p>
            <a:pPr lvl="0"/>
            <a:r>
              <a:rPr lang="en-GB"/>
              <a:t>04</a:t>
            </a:r>
          </a:p>
          <a:p>
            <a:pPr lvl="0"/>
            <a:r>
              <a:rPr lang="en-GB"/>
              <a:t>05</a:t>
            </a:r>
            <a:endParaRPr lang="en-US"/>
          </a:p>
        </p:txBody>
      </p:sp>
    </p:spTree>
    <p:extLst>
      <p:ext uri="{BB962C8B-B14F-4D97-AF65-F5344CB8AC3E}">
        <p14:creationId xmlns:p14="http://schemas.microsoft.com/office/powerpoint/2010/main" val="245937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ssion and Value page">
    <p:bg>
      <p:bgPr>
        <a:solidFill>
          <a:srgbClr val="5E41F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6" name="Content Placeholder 5">
            <a:extLst>
              <a:ext uri="{FF2B5EF4-FFF2-40B4-BE49-F238E27FC236}">
                <a16:creationId xmlns:a16="http://schemas.microsoft.com/office/drawing/2014/main" id="{51D36C44-9073-A80C-6E8A-AD47770AEF4D}"/>
              </a:ext>
            </a:extLst>
          </p:cNvPr>
          <p:cNvSpPr>
            <a:spLocks noGrp="1"/>
          </p:cNvSpPr>
          <p:nvPr>
            <p:ph sz="quarter" idx="10" hasCustomPrompt="1"/>
          </p:nvPr>
        </p:nvSpPr>
        <p:spPr>
          <a:xfrm>
            <a:off x="1598675" y="2634847"/>
            <a:ext cx="7010400" cy="1568631"/>
          </a:xfrm>
        </p:spPr>
        <p:txBody>
          <a:bodyPr wrap="square" tIns="0" bIns="0" anchor="t">
            <a:noAutofit/>
          </a:bodyPr>
          <a:lstStyle>
            <a:lvl1pPr marL="0" indent="0">
              <a:lnSpc>
                <a:spcPct val="100000"/>
              </a:lnSpc>
              <a:buNone/>
              <a:defRPr sz="2200" b="0" i="0" spc="10" baseline="0">
                <a:solidFill>
                  <a:srgbClr val="D5DEE7"/>
                </a:solidFill>
                <a:latin typeface="Familjen Grotesk" pitchFamily="2" charset="0"/>
              </a:defRPr>
            </a:lvl1pPr>
          </a:lstStyle>
          <a:p>
            <a:pPr lvl="0"/>
            <a:r>
              <a:rPr lang="en-GB">
                <a:solidFill>
                  <a:schemeClr val="bg1"/>
                </a:solidFill>
              </a:rPr>
              <a:t>Lorem ipsum </a:t>
            </a:r>
            <a:r>
              <a:rPr lang="en-GB" err="1">
                <a:solidFill>
                  <a:schemeClr val="bg1"/>
                </a:solidFill>
              </a:rPr>
              <a:t>dolor</a:t>
            </a:r>
            <a:r>
              <a:rPr lang="en-GB">
                <a:solidFill>
                  <a:schemeClr val="bg1"/>
                </a:solidFill>
              </a:rPr>
              <a:t> sit </a:t>
            </a:r>
            <a:r>
              <a:rPr lang="en-GB" err="1">
                <a:solidFill>
                  <a:schemeClr val="bg1"/>
                </a:solidFill>
              </a:rPr>
              <a:t>amet</a:t>
            </a:r>
            <a:r>
              <a:rPr lang="en-GB">
                <a:solidFill>
                  <a:schemeClr val="bg1"/>
                </a:solidFill>
              </a:rPr>
              <a:t>, </a:t>
            </a:r>
            <a:r>
              <a:rPr lang="en-GB" err="1">
                <a:solidFill>
                  <a:schemeClr val="bg1"/>
                </a:solidFill>
              </a:rPr>
              <a:t>consectetur</a:t>
            </a:r>
            <a:r>
              <a:rPr lang="en-GB">
                <a:solidFill>
                  <a:schemeClr val="bg1"/>
                </a:solidFill>
              </a:rPr>
              <a:t> </a:t>
            </a:r>
            <a:r>
              <a:rPr lang="en-GB" err="1">
                <a:solidFill>
                  <a:schemeClr val="bg1"/>
                </a:solidFill>
              </a:rPr>
              <a:t>adipiscing</a:t>
            </a:r>
            <a:r>
              <a:rPr lang="en-GB">
                <a:solidFill>
                  <a:schemeClr val="bg1"/>
                </a:solidFill>
              </a:rPr>
              <a:t> </a:t>
            </a:r>
            <a:r>
              <a:rPr lang="en-GB" err="1">
                <a:solidFill>
                  <a:schemeClr val="bg1"/>
                </a:solidFill>
              </a:rPr>
              <a:t>elit</a:t>
            </a:r>
            <a:r>
              <a:rPr lang="en-GB">
                <a:solidFill>
                  <a:schemeClr val="bg1"/>
                </a:solidFill>
              </a:rPr>
              <a:t>, </a:t>
            </a:r>
            <a:r>
              <a:rPr lang="en-GB" err="1">
                <a:solidFill>
                  <a:schemeClr val="bg1"/>
                </a:solidFill>
              </a:rPr>
              <a:t>sed</a:t>
            </a:r>
            <a:r>
              <a:rPr lang="en-GB">
                <a:solidFill>
                  <a:schemeClr val="bg1"/>
                </a:solidFill>
              </a:rPr>
              <a:t> do </a:t>
            </a:r>
            <a:r>
              <a:rPr lang="en-GB" err="1">
                <a:solidFill>
                  <a:schemeClr val="bg1"/>
                </a:solidFill>
              </a:rPr>
              <a:t>eiusmod</a:t>
            </a:r>
            <a:r>
              <a:rPr lang="en-GB">
                <a:solidFill>
                  <a:schemeClr val="bg1"/>
                </a:solidFill>
              </a:rPr>
              <a:t> </a:t>
            </a:r>
            <a:r>
              <a:rPr lang="en-GB" err="1">
                <a:solidFill>
                  <a:schemeClr val="bg1"/>
                </a:solidFill>
              </a:rPr>
              <a:t>tempor</a:t>
            </a:r>
            <a:r>
              <a:rPr lang="en-GB">
                <a:solidFill>
                  <a:schemeClr val="bg1"/>
                </a:solidFill>
              </a:rPr>
              <a:t> </a:t>
            </a:r>
            <a:r>
              <a:rPr lang="en-GB" err="1">
                <a:solidFill>
                  <a:schemeClr val="bg1"/>
                </a:solidFill>
              </a:rPr>
              <a:t>incididunt</a:t>
            </a:r>
            <a:r>
              <a:rPr lang="en-GB">
                <a:solidFill>
                  <a:schemeClr val="bg1"/>
                </a:solidFill>
              </a:rPr>
              <a:t> </a:t>
            </a:r>
            <a:r>
              <a:rPr lang="en-GB" err="1">
                <a:solidFill>
                  <a:schemeClr val="bg1"/>
                </a:solidFill>
              </a:rPr>
              <a:t>ut</a:t>
            </a:r>
            <a:r>
              <a:rPr lang="en-GB">
                <a:solidFill>
                  <a:schemeClr val="bg1"/>
                </a:solidFill>
              </a:rPr>
              <a:t> labore et dolore magna </a:t>
            </a:r>
            <a:r>
              <a:rPr lang="en-GB" err="1">
                <a:solidFill>
                  <a:schemeClr val="bg1"/>
                </a:solidFill>
              </a:rPr>
              <a:t>aliqua</a:t>
            </a:r>
            <a:r>
              <a:rPr lang="en-GB">
                <a:solidFill>
                  <a:schemeClr val="bg1"/>
                </a:solidFill>
              </a:rPr>
              <a:t>. Ut </a:t>
            </a:r>
            <a:r>
              <a:rPr lang="en-GB" err="1">
                <a:solidFill>
                  <a:schemeClr val="bg1"/>
                </a:solidFill>
              </a:rPr>
              <a:t>enim</a:t>
            </a:r>
            <a:r>
              <a:rPr lang="en-GB">
                <a:solidFill>
                  <a:schemeClr val="bg1"/>
                </a:solidFill>
              </a:rPr>
              <a:t> ad minim </a:t>
            </a:r>
            <a:r>
              <a:rPr lang="en-GB" err="1">
                <a:solidFill>
                  <a:schemeClr val="bg1"/>
                </a:solidFill>
              </a:rPr>
              <a:t>veniam</a:t>
            </a:r>
            <a:r>
              <a:rPr lang="en-GB">
                <a:solidFill>
                  <a:schemeClr val="bg1"/>
                </a:solidFill>
              </a:rPr>
              <a:t>, </a:t>
            </a:r>
            <a:r>
              <a:rPr lang="en-GB" err="1">
                <a:solidFill>
                  <a:schemeClr val="bg1"/>
                </a:solidFill>
              </a:rPr>
              <a:t>quis</a:t>
            </a:r>
            <a:r>
              <a:rPr lang="en-GB">
                <a:solidFill>
                  <a:schemeClr val="bg1"/>
                </a:solidFill>
              </a:rPr>
              <a:t> </a:t>
            </a:r>
            <a:r>
              <a:rPr lang="en-GB" err="1">
                <a:solidFill>
                  <a:schemeClr val="bg1"/>
                </a:solidFill>
              </a:rPr>
              <a:t>nostrud</a:t>
            </a:r>
            <a:r>
              <a:rPr lang="en-GB">
                <a:solidFill>
                  <a:schemeClr val="bg1"/>
                </a:solidFill>
              </a:rPr>
              <a:t> exercitation </a:t>
            </a:r>
            <a:r>
              <a:rPr lang="en-GB" err="1">
                <a:solidFill>
                  <a:schemeClr val="bg1"/>
                </a:solidFill>
              </a:rPr>
              <a:t>ullamco</a:t>
            </a:r>
            <a:r>
              <a:rPr lang="en-GB">
                <a:solidFill>
                  <a:schemeClr val="bg1"/>
                </a:solidFill>
              </a:rPr>
              <a:t> </a:t>
            </a:r>
            <a:endParaRPr lang="en-US"/>
          </a:p>
        </p:txBody>
      </p:sp>
      <p:sp>
        <p:nvSpPr>
          <p:cNvPr id="8" name="Content Placeholder 7">
            <a:extLst>
              <a:ext uri="{FF2B5EF4-FFF2-40B4-BE49-F238E27FC236}">
                <a16:creationId xmlns:a16="http://schemas.microsoft.com/office/drawing/2014/main" id="{385C5445-AF1A-44E4-9DE5-EB516EEAF586}"/>
              </a:ext>
            </a:extLst>
          </p:cNvPr>
          <p:cNvSpPr>
            <a:spLocks noGrp="1"/>
          </p:cNvSpPr>
          <p:nvPr>
            <p:ph sz="quarter" idx="11" hasCustomPrompt="1"/>
          </p:nvPr>
        </p:nvSpPr>
        <p:spPr>
          <a:xfrm>
            <a:off x="448237" y="2635208"/>
            <a:ext cx="1013051" cy="1568333"/>
          </a:xfrm>
        </p:spPr>
        <p:txBody>
          <a:bodyPr wrap="square" tIns="0" bIns="0" anchor="t">
            <a:noAutofit/>
          </a:bodyPr>
          <a:lstStyle>
            <a:lvl1pPr marL="0" indent="0">
              <a:lnSpc>
                <a:spcPct val="100000"/>
              </a:lnSpc>
              <a:buNone/>
              <a:defRPr sz="1600" b="0"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Title 01</a:t>
            </a:r>
            <a:endParaRPr lang="en-US"/>
          </a:p>
        </p:txBody>
      </p:sp>
      <p:sp>
        <p:nvSpPr>
          <p:cNvPr id="2" name="Content Placeholder 5">
            <a:extLst>
              <a:ext uri="{FF2B5EF4-FFF2-40B4-BE49-F238E27FC236}">
                <a16:creationId xmlns:a16="http://schemas.microsoft.com/office/drawing/2014/main" id="{1964ADF5-DCC2-0EBE-0586-3DEBAF1758AF}"/>
              </a:ext>
            </a:extLst>
          </p:cNvPr>
          <p:cNvSpPr>
            <a:spLocks noGrp="1"/>
          </p:cNvSpPr>
          <p:nvPr>
            <p:ph sz="quarter" idx="12" hasCustomPrompt="1"/>
          </p:nvPr>
        </p:nvSpPr>
        <p:spPr>
          <a:xfrm>
            <a:off x="1598675" y="4626932"/>
            <a:ext cx="7010400" cy="1568631"/>
          </a:xfrm>
        </p:spPr>
        <p:txBody>
          <a:bodyPr wrap="square" tIns="0" bIns="0" anchor="t">
            <a:noAutofit/>
          </a:bodyPr>
          <a:lstStyle>
            <a:lvl1pPr marL="0" indent="0">
              <a:lnSpc>
                <a:spcPct val="100000"/>
              </a:lnSpc>
              <a:buNone/>
              <a:defRPr sz="2200" b="0" i="0" spc="10" baseline="0">
                <a:solidFill>
                  <a:schemeClr val="bg1"/>
                </a:solidFill>
                <a:latin typeface="Familjen Grotesk" pitchFamily="2" charset="0"/>
              </a:defRPr>
            </a:lvl1pPr>
          </a:lstStyle>
          <a:p>
            <a:pPr lvl="0"/>
            <a:r>
              <a:rPr lang="en-GB">
                <a:solidFill>
                  <a:schemeClr val="bg1"/>
                </a:solidFill>
              </a:rPr>
              <a:t>Lorem ipsum </a:t>
            </a:r>
            <a:r>
              <a:rPr lang="en-GB" err="1">
                <a:solidFill>
                  <a:schemeClr val="bg1"/>
                </a:solidFill>
              </a:rPr>
              <a:t>dolor</a:t>
            </a:r>
            <a:r>
              <a:rPr lang="en-GB">
                <a:solidFill>
                  <a:schemeClr val="bg1"/>
                </a:solidFill>
              </a:rPr>
              <a:t> sit </a:t>
            </a:r>
            <a:r>
              <a:rPr lang="en-GB" err="1">
                <a:solidFill>
                  <a:schemeClr val="bg1"/>
                </a:solidFill>
              </a:rPr>
              <a:t>amet</a:t>
            </a:r>
            <a:r>
              <a:rPr lang="en-GB">
                <a:solidFill>
                  <a:schemeClr val="bg1"/>
                </a:solidFill>
              </a:rPr>
              <a:t>, </a:t>
            </a:r>
            <a:r>
              <a:rPr lang="en-GB" err="1">
                <a:solidFill>
                  <a:schemeClr val="bg1"/>
                </a:solidFill>
              </a:rPr>
              <a:t>consectetur</a:t>
            </a:r>
            <a:r>
              <a:rPr lang="en-GB">
                <a:solidFill>
                  <a:schemeClr val="bg1"/>
                </a:solidFill>
              </a:rPr>
              <a:t> </a:t>
            </a:r>
            <a:r>
              <a:rPr lang="en-GB" err="1">
                <a:solidFill>
                  <a:schemeClr val="bg1"/>
                </a:solidFill>
              </a:rPr>
              <a:t>adipiscing</a:t>
            </a:r>
            <a:r>
              <a:rPr lang="en-GB">
                <a:solidFill>
                  <a:schemeClr val="bg1"/>
                </a:solidFill>
              </a:rPr>
              <a:t> </a:t>
            </a:r>
            <a:r>
              <a:rPr lang="en-GB" err="1">
                <a:solidFill>
                  <a:schemeClr val="bg1"/>
                </a:solidFill>
              </a:rPr>
              <a:t>elit</a:t>
            </a:r>
            <a:r>
              <a:rPr lang="en-GB">
                <a:solidFill>
                  <a:schemeClr val="bg1"/>
                </a:solidFill>
              </a:rPr>
              <a:t>, </a:t>
            </a:r>
            <a:r>
              <a:rPr lang="en-GB" err="1">
                <a:solidFill>
                  <a:schemeClr val="bg1"/>
                </a:solidFill>
              </a:rPr>
              <a:t>sed</a:t>
            </a:r>
            <a:r>
              <a:rPr lang="en-GB">
                <a:solidFill>
                  <a:schemeClr val="bg1"/>
                </a:solidFill>
              </a:rPr>
              <a:t> do </a:t>
            </a:r>
            <a:r>
              <a:rPr lang="en-GB" err="1">
                <a:solidFill>
                  <a:schemeClr val="bg1"/>
                </a:solidFill>
              </a:rPr>
              <a:t>eiusmod</a:t>
            </a:r>
            <a:r>
              <a:rPr lang="en-GB">
                <a:solidFill>
                  <a:schemeClr val="bg1"/>
                </a:solidFill>
              </a:rPr>
              <a:t> </a:t>
            </a:r>
            <a:r>
              <a:rPr lang="en-GB" err="1">
                <a:solidFill>
                  <a:schemeClr val="bg1"/>
                </a:solidFill>
              </a:rPr>
              <a:t>tempor</a:t>
            </a:r>
            <a:r>
              <a:rPr lang="en-GB">
                <a:solidFill>
                  <a:schemeClr val="bg1"/>
                </a:solidFill>
              </a:rPr>
              <a:t> </a:t>
            </a:r>
            <a:r>
              <a:rPr lang="en-GB" err="1">
                <a:solidFill>
                  <a:schemeClr val="bg1"/>
                </a:solidFill>
              </a:rPr>
              <a:t>incididunt</a:t>
            </a:r>
            <a:r>
              <a:rPr lang="en-GB">
                <a:solidFill>
                  <a:schemeClr val="bg1"/>
                </a:solidFill>
              </a:rPr>
              <a:t> </a:t>
            </a:r>
            <a:r>
              <a:rPr lang="en-GB" err="1">
                <a:solidFill>
                  <a:schemeClr val="bg1"/>
                </a:solidFill>
              </a:rPr>
              <a:t>ut</a:t>
            </a:r>
            <a:r>
              <a:rPr lang="en-GB">
                <a:solidFill>
                  <a:schemeClr val="bg1"/>
                </a:solidFill>
              </a:rPr>
              <a:t> labore et dolore magna </a:t>
            </a:r>
            <a:r>
              <a:rPr lang="en-GB" err="1">
                <a:solidFill>
                  <a:schemeClr val="bg1"/>
                </a:solidFill>
              </a:rPr>
              <a:t>aliqua</a:t>
            </a:r>
            <a:r>
              <a:rPr lang="en-GB">
                <a:solidFill>
                  <a:schemeClr val="bg1"/>
                </a:solidFill>
              </a:rPr>
              <a:t>. Ut </a:t>
            </a:r>
            <a:r>
              <a:rPr lang="en-GB" err="1">
                <a:solidFill>
                  <a:schemeClr val="bg1"/>
                </a:solidFill>
              </a:rPr>
              <a:t>enim</a:t>
            </a:r>
            <a:r>
              <a:rPr lang="en-GB">
                <a:solidFill>
                  <a:schemeClr val="bg1"/>
                </a:solidFill>
              </a:rPr>
              <a:t> ad minim </a:t>
            </a:r>
            <a:r>
              <a:rPr lang="en-GB" err="1">
                <a:solidFill>
                  <a:schemeClr val="bg1"/>
                </a:solidFill>
              </a:rPr>
              <a:t>veniam</a:t>
            </a:r>
            <a:r>
              <a:rPr lang="en-GB">
                <a:solidFill>
                  <a:schemeClr val="bg1"/>
                </a:solidFill>
              </a:rPr>
              <a:t>, </a:t>
            </a:r>
            <a:r>
              <a:rPr lang="en-GB" err="1">
                <a:solidFill>
                  <a:schemeClr val="bg1"/>
                </a:solidFill>
              </a:rPr>
              <a:t>quis</a:t>
            </a:r>
            <a:r>
              <a:rPr lang="en-GB">
                <a:solidFill>
                  <a:schemeClr val="bg1"/>
                </a:solidFill>
              </a:rPr>
              <a:t> </a:t>
            </a:r>
            <a:r>
              <a:rPr lang="en-GB" err="1">
                <a:solidFill>
                  <a:schemeClr val="bg1"/>
                </a:solidFill>
              </a:rPr>
              <a:t>nostrud</a:t>
            </a:r>
            <a:r>
              <a:rPr lang="en-GB">
                <a:solidFill>
                  <a:schemeClr val="bg1"/>
                </a:solidFill>
              </a:rPr>
              <a:t> exercitation </a:t>
            </a:r>
            <a:r>
              <a:rPr lang="en-GB" err="1">
                <a:solidFill>
                  <a:schemeClr val="bg1"/>
                </a:solidFill>
              </a:rPr>
              <a:t>ullamco</a:t>
            </a:r>
            <a:r>
              <a:rPr lang="en-GB">
                <a:solidFill>
                  <a:schemeClr val="bg1"/>
                </a:solidFill>
              </a:rPr>
              <a:t> </a:t>
            </a:r>
            <a:endParaRPr lang="en-US"/>
          </a:p>
        </p:txBody>
      </p:sp>
      <p:sp>
        <p:nvSpPr>
          <p:cNvPr id="3" name="Content Placeholder 7">
            <a:extLst>
              <a:ext uri="{FF2B5EF4-FFF2-40B4-BE49-F238E27FC236}">
                <a16:creationId xmlns:a16="http://schemas.microsoft.com/office/drawing/2014/main" id="{833A17BA-E41A-DA89-5615-01E4FC12D3E8}"/>
              </a:ext>
            </a:extLst>
          </p:cNvPr>
          <p:cNvSpPr>
            <a:spLocks noGrp="1"/>
          </p:cNvSpPr>
          <p:nvPr>
            <p:ph sz="quarter" idx="13" hasCustomPrompt="1"/>
          </p:nvPr>
        </p:nvSpPr>
        <p:spPr>
          <a:xfrm>
            <a:off x="448237" y="4627293"/>
            <a:ext cx="1013051" cy="1568333"/>
          </a:xfrm>
        </p:spPr>
        <p:txBody>
          <a:bodyPr wrap="square" tIns="0" bIns="0" anchor="t">
            <a:noAutofit/>
          </a:bodyPr>
          <a:lstStyle>
            <a:lvl1pPr marL="0" indent="0">
              <a:lnSpc>
                <a:spcPct val="100000"/>
              </a:lnSpc>
              <a:buNone/>
              <a:defRPr sz="1600" b="0"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Title 02</a:t>
            </a:r>
            <a:endParaRPr lang="en-US"/>
          </a:p>
        </p:txBody>
      </p:sp>
      <p:pic>
        <p:nvPicPr>
          <p:cNvPr id="5" name="Graphic 4">
            <a:extLst>
              <a:ext uri="{FF2B5EF4-FFF2-40B4-BE49-F238E27FC236}">
                <a16:creationId xmlns:a16="http://schemas.microsoft.com/office/drawing/2014/main" id="{A5096B99-1027-E405-29E3-28F299C14E3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1443" t="6674" r="-929" b="10542"/>
          <a:stretch/>
        </p:blipFill>
        <p:spPr>
          <a:xfrm>
            <a:off x="-1" y="0"/>
            <a:ext cx="12192001" cy="6858000"/>
          </a:xfrm>
          <a:prstGeom prst="rect">
            <a:avLst/>
          </a:prstGeom>
        </p:spPr>
      </p:pic>
    </p:spTree>
    <p:extLst>
      <p:ext uri="{BB962C8B-B14F-4D97-AF65-F5344CB8AC3E}">
        <p14:creationId xmlns:p14="http://schemas.microsoft.com/office/powerpoint/2010/main" val="3768977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y Choose WTA layout 1">
    <p:bg>
      <p:bgPr>
        <a:solidFill>
          <a:srgbClr val="5E41F9"/>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8EDF22B-17C8-84E3-5244-BFD9662A56D9}"/>
              </a:ext>
            </a:extLst>
          </p:cNvPr>
          <p:cNvSpPr>
            <a:spLocks noGrp="1"/>
          </p:cNvSpPr>
          <p:nvPr>
            <p:ph type="pic" sz="quarter" idx="13" hasCustomPrompt="1"/>
          </p:nvPr>
        </p:nvSpPr>
        <p:spPr>
          <a:xfrm>
            <a:off x="5894774" y="0"/>
            <a:ext cx="8553528" cy="6868886"/>
          </a:xfrm>
          <a:custGeom>
            <a:avLst/>
            <a:gdLst>
              <a:gd name="connsiteX0" fmla="*/ 3106108 w 7772693"/>
              <a:gd name="connsiteY0" fmla="*/ 0 h 6241838"/>
              <a:gd name="connsiteX1" fmla="*/ 7772693 w 7772693"/>
              <a:gd name="connsiteY1" fmla="*/ 0 h 6241838"/>
              <a:gd name="connsiteX2" fmla="*/ 7772693 w 7772693"/>
              <a:gd name="connsiteY2" fmla="*/ 6241838 h 6241838"/>
              <a:gd name="connsiteX3" fmla="*/ 3106108 w 7772693"/>
              <a:gd name="connsiteY3" fmla="*/ 6241838 h 6241838"/>
              <a:gd name="connsiteX4" fmla="*/ 3106108 w 7772693"/>
              <a:gd name="connsiteY4" fmla="*/ 6238231 h 6241838"/>
              <a:gd name="connsiteX5" fmla="*/ 0 w 7772693"/>
              <a:gd name="connsiteY5" fmla="*/ 3119892 h 6241838"/>
              <a:gd name="connsiteX6" fmla="*/ 3106108 w 7772693"/>
              <a:gd name="connsiteY6" fmla="*/ 1552 h 62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93" h="6241838">
                <a:moveTo>
                  <a:pt x="3106108" y="0"/>
                </a:moveTo>
                <a:lnTo>
                  <a:pt x="7772693" y="0"/>
                </a:lnTo>
                <a:lnTo>
                  <a:pt x="7772693" y="6241838"/>
                </a:lnTo>
                <a:lnTo>
                  <a:pt x="3106108" y="6241838"/>
                </a:lnTo>
                <a:lnTo>
                  <a:pt x="3106108" y="6238231"/>
                </a:lnTo>
                <a:cubicBezTo>
                  <a:pt x="1389599" y="6232192"/>
                  <a:pt x="0" y="4838403"/>
                  <a:pt x="0" y="3119892"/>
                </a:cubicBezTo>
                <a:cubicBezTo>
                  <a:pt x="0" y="1401381"/>
                  <a:pt x="1389641" y="7590"/>
                  <a:pt x="3106108" y="1552"/>
                </a:cubicBezTo>
                <a:close/>
              </a:path>
            </a:pathLst>
          </a:custGeom>
        </p:spPr>
        <p:txBody>
          <a:bodyPr wrap="square" anchor="ctr" anchorCtr="0">
            <a:noAutofit/>
          </a:bodyPr>
          <a:lstStyle>
            <a:lvl1pPr marL="0" indent="0">
              <a:buNone/>
              <a:defRPr>
                <a:solidFill>
                  <a:schemeClr val="accent1">
                    <a:lumMod val="60000"/>
                    <a:lumOff val="40000"/>
                  </a:schemeClr>
                </a:solidFill>
                <a:sym typeface="Wingdings" panose="05000000000000000000" pitchFamily="2" charset="2"/>
              </a:defRPr>
            </a:lvl1pPr>
          </a:lstStyle>
          <a:p>
            <a:r>
              <a:rPr lang="en-US"/>
              <a:t>Click to add picture </a:t>
            </a:r>
          </a:p>
        </p:txBody>
      </p:sp>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20" name="Text Placeholder 3">
            <a:extLst>
              <a:ext uri="{FF2B5EF4-FFF2-40B4-BE49-F238E27FC236}">
                <a16:creationId xmlns:a16="http://schemas.microsoft.com/office/drawing/2014/main" id="{8FAD314F-B896-A3F5-7351-BD3E742FE8A3}"/>
              </a:ext>
            </a:extLst>
          </p:cNvPr>
          <p:cNvSpPr>
            <a:spLocks noGrp="1"/>
          </p:cNvSpPr>
          <p:nvPr>
            <p:ph type="body" sz="quarter" idx="21" hasCustomPrompt="1"/>
          </p:nvPr>
        </p:nvSpPr>
        <p:spPr>
          <a:xfrm>
            <a:off x="805558" y="3514165"/>
            <a:ext cx="3810428" cy="762000"/>
          </a:xfrm>
        </p:spPr>
        <p:txBody>
          <a:bodyPr>
            <a:noAutofit/>
          </a:bodyPr>
          <a:lstStyle>
            <a:lvl1pPr marL="0" indent="0">
              <a:buNone/>
              <a:defRPr sz="1200" b="0" i="0">
                <a:solidFill>
                  <a:schemeClr val="bg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7" name="Text Placeholder 3">
            <a:extLst>
              <a:ext uri="{FF2B5EF4-FFF2-40B4-BE49-F238E27FC236}">
                <a16:creationId xmlns:a16="http://schemas.microsoft.com/office/drawing/2014/main" id="{2FF2FCC1-7F59-6E57-1715-BF918E0DF6FD}"/>
              </a:ext>
            </a:extLst>
          </p:cNvPr>
          <p:cNvSpPr>
            <a:spLocks noGrp="1"/>
          </p:cNvSpPr>
          <p:nvPr>
            <p:ph type="body" sz="quarter" idx="23" hasCustomPrompt="1"/>
          </p:nvPr>
        </p:nvSpPr>
        <p:spPr>
          <a:xfrm>
            <a:off x="448236" y="1134213"/>
            <a:ext cx="4525072" cy="418922"/>
          </a:xfrm>
        </p:spPr>
        <p:txBody>
          <a:bodyPr>
            <a:noAutofit/>
          </a:bodyPr>
          <a:lstStyle>
            <a:lvl1pPr marL="0" indent="0">
              <a:buNone/>
              <a:defRPr sz="2000" b="1" i="0">
                <a:solidFill>
                  <a:schemeClr val="bg2"/>
                </a:solidFill>
                <a:latin typeface="Familjen Grotesk" pitchFamily="2" charset="0"/>
              </a:defRPr>
            </a:lvl1pPr>
          </a:lstStyle>
          <a:p>
            <a:pPr lvl="0"/>
            <a:r>
              <a:rPr lang="en-GB"/>
              <a:t>Lorem </a:t>
            </a:r>
            <a:r>
              <a:rPr lang="en-GB" err="1"/>
              <a:t>Isum</a:t>
            </a:r>
            <a:endParaRPr lang="en-US"/>
          </a:p>
        </p:txBody>
      </p:sp>
      <p:sp>
        <p:nvSpPr>
          <p:cNvPr id="8" name="Text Placeholder 3">
            <a:extLst>
              <a:ext uri="{FF2B5EF4-FFF2-40B4-BE49-F238E27FC236}">
                <a16:creationId xmlns:a16="http://schemas.microsoft.com/office/drawing/2014/main" id="{AFBE2AB1-CF68-FAAA-D499-CE770B30ED75}"/>
              </a:ext>
            </a:extLst>
          </p:cNvPr>
          <p:cNvSpPr>
            <a:spLocks noGrp="1"/>
          </p:cNvSpPr>
          <p:nvPr>
            <p:ph type="body" sz="quarter" idx="24" hasCustomPrompt="1"/>
          </p:nvPr>
        </p:nvSpPr>
        <p:spPr>
          <a:xfrm>
            <a:off x="448236" y="1460808"/>
            <a:ext cx="4525072" cy="1280005"/>
          </a:xfrm>
        </p:spPr>
        <p:txBody>
          <a:bodyPr>
            <a:noAutofit/>
          </a:bodyPr>
          <a:lstStyle>
            <a:lvl1pPr marL="0" indent="0">
              <a:buNone/>
              <a:defRPr sz="4800" b="1" i="0">
                <a:solidFill>
                  <a:schemeClr val="bg2"/>
                </a:solidFill>
                <a:latin typeface="Familjen Grotesk" pitchFamily="2" charset="0"/>
              </a:defRPr>
            </a:lvl1pPr>
          </a:lstStyle>
          <a:p>
            <a:pPr lvl="0"/>
            <a:r>
              <a:rPr lang="en-GB"/>
              <a:t>Lorem ipsum </a:t>
            </a:r>
            <a:r>
              <a:rPr lang="en-GB" err="1"/>
              <a:t>dolor</a:t>
            </a:r>
            <a:r>
              <a:rPr lang="en-GB"/>
              <a:t> sit </a:t>
            </a:r>
            <a:r>
              <a:rPr lang="en-GB" err="1"/>
              <a:t>amet</a:t>
            </a:r>
            <a:endParaRPr lang="en-US"/>
          </a:p>
        </p:txBody>
      </p:sp>
      <p:pic>
        <p:nvPicPr>
          <p:cNvPr id="13" name="Graphic 12">
            <a:extLst>
              <a:ext uri="{FF2B5EF4-FFF2-40B4-BE49-F238E27FC236}">
                <a16:creationId xmlns:a16="http://schemas.microsoft.com/office/drawing/2014/main" id="{0A502481-2548-98CB-E940-CDCAC30891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73308" y="784902"/>
            <a:ext cx="2245383" cy="1351812"/>
          </a:xfrm>
          <a:prstGeom prst="rect">
            <a:avLst/>
          </a:prstGeom>
        </p:spPr>
      </p:pic>
    </p:spTree>
    <p:extLst>
      <p:ext uri="{BB962C8B-B14F-4D97-AF65-F5344CB8AC3E}">
        <p14:creationId xmlns:p14="http://schemas.microsoft.com/office/powerpoint/2010/main" val="1865610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story WTA Group">
    <p:bg>
      <p:bgPr>
        <a:solidFill>
          <a:srgbClr val="5E41F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4" name="TextBox 3">
            <a:extLst>
              <a:ext uri="{FF2B5EF4-FFF2-40B4-BE49-F238E27FC236}">
                <a16:creationId xmlns:a16="http://schemas.microsoft.com/office/drawing/2014/main" id="{5FB0E19B-B041-DA10-310A-F692BAAD23B3}"/>
              </a:ext>
            </a:extLst>
          </p:cNvPr>
          <p:cNvSpPr txBox="1"/>
          <p:nvPr userDrawn="1"/>
        </p:nvSpPr>
        <p:spPr>
          <a:xfrm>
            <a:off x="1400175" y="2002746"/>
            <a:ext cx="9481510" cy="2852507"/>
          </a:xfrm>
          <a:prstGeom prst="rect">
            <a:avLst/>
          </a:prstGeom>
        </p:spPr>
        <p:txBody>
          <a:bodyPr vert="horz" wrap="square" lIns="91440" tIns="36000" rIns="91440" bIns="0" rtlCol="0" anchor="t" anchorCtr="0">
            <a:spAutoFit/>
          </a:bodyPr>
          <a:lstStyle/>
          <a:p>
            <a:pPr algn="ctr">
              <a:spcAft>
                <a:spcPts val="1800"/>
              </a:spcAft>
            </a:pPr>
            <a:r>
              <a:rPr lang="en-US" sz="2800" b="1" i="0">
                <a:solidFill>
                  <a:schemeClr val="bg2"/>
                </a:solidFill>
                <a:effectLst/>
                <a:latin typeface="Familjen Grotesk" pitchFamily="2" charset="0"/>
              </a:rPr>
              <a:t>At WTA, we have over </a:t>
            </a:r>
            <a:r>
              <a:rPr lang="en-US" sz="2800" b="1" i="0">
                <a:solidFill>
                  <a:schemeClr val="accent2"/>
                </a:solidFill>
                <a:effectLst/>
                <a:latin typeface="Familjen Grotesk" pitchFamily="2" charset="0"/>
              </a:rPr>
              <a:t>100 years in the freight industry</a:t>
            </a:r>
            <a:r>
              <a:rPr lang="en-US" sz="2800" b="1" i="0">
                <a:solidFill>
                  <a:schemeClr val="bg2"/>
                </a:solidFill>
                <a:effectLst/>
                <a:latin typeface="Familjen Grotesk" pitchFamily="2" charset="0"/>
              </a:rPr>
              <a:t>. Founded in 1913 by Ernest Sommer, our business is built on a foundation of passion and professionalism, so that we can give you the </a:t>
            </a:r>
            <a:r>
              <a:rPr lang="en-US" sz="2800" b="1" i="0">
                <a:solidFill>
                  <a:schemeClr val="bg1"/>
                </a:solidFill>
                <a:effectLst/>
                <a:latin typeface="Familjen Grotesk" pitchFamily="2" charset="0"/>
              </a:rPr>
              <a:t>best service possible</a:t>
            </a:r>
            <a:r>
              <a:rPr lang="en-US" sz="2800" b="1" i="0">
                <a:solidFill>
                  <a:schemeClr val="bg2"/>
                </a:solidFill>
                <a:effectLst/>
                <a:latin typeface="Familjen Grotesk" pitchFamily="2" charset="0"/>
              </a:rPr>
              <a:t>. </a:t>
            </a:r>
          </a:p>
          <a:p>
            <a:pPr marL="0" marR="0" lvl="0" indent="0" algn="ctr" defTabSz="914400" rtl="0" eaLnBrk="1" fontAlgn="auto" latinLnBrk="0" hangingPunct="1">
              <a:lnSpc>
                <a:spcPct val="100000"/>
              </a:lnSpc>
              <a:spcBef>
                <a:spcPts val="0"/>
              </a:spcBef>
              <a:spcAft>
                <a:spcPts val="1800"/>
              </a:spcAft>
              <a:buClrTx/>
              <a:buSzTx/>
              <a:buFontTx/>
              <a:buNone/>
              <a:tabLst/>
              <a:defRPr/>
            </a:pPr>
            <a:r>
              <a:rPr lang="en-US" sz="2800" b="0" i="0">
                <a:solidFill>
                  <a:schemeClr val="bg2"/>
                </a:solidFill>
                <a:effectLst/>
                <a:latin typeface="Familjen Grotesk" pitchFamily="2" charset="0"/>
              </a:rPr>
              <a:t>Due to our independent nature, we are able to give you a </a:t>
            </a:r>
            <a:r>
              <a:rPr lang="en-US" sz="2800" b="0" i="0">
                <a:solidFill>
                  <a:schemeClr val="bg1"/>
                </a:solidFill>
                <a:effectLst/>
                <a:latin typeface="Familjen Grotesk" pitchFamily="2" charset="0"/>
              </a:rPr>
              <a:t>level of flexibility which large corporations simply cannot.</a:t>
            </a:r>
            <a:endParaRPr lang="en-US" sz="2800" b="1" i="0">
              <a:solidFill>
                <a:schemeClr val="bg1"/>
              </a:solidFill>
              <a:effectLst/>
              <a:latin typeface="Familjen Grotesk" pitchFamily="2" charset="0"/>
            </a:endParaRPr>
          </a:p>
        </p:txBody>
      </p:sp>
      <p:cxnSp>
        <p:nvCxnSpPr>
          <p:cNvPr id="3" name="Straight Connector 2">
            <a:extLst>
              <a:ext uri="{FF2B5EF4-FFF2-40B4-BE49-F238E27FC236}">
                <a16:creationId xmlns:a16="http://schemas.microsoft.com/office/drawing/2014/main" id="{29A7967A-0632-5759-FC0B-D7AAA7E4A7F1}"/>
              </a:ext>
            </a:extLst>
          </p:cNvPr>
          <p:cNvCxnSpPr>
            <a:cxnSpLocks/>
          </p:cNvCxnSpPr>
          <p:nvPr userDrawn="1"/>
        </p:nvCxnSpPr>
        <p:spPr>
          <a:xfrm flipV="1">
            <a:off x="6096000" y="5086350"/>
            <a:ext cx="0" cy="60325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B72F3FE2-9AE3-963F-791A-BDD13922DF2F}"/>
              </a:ext>
            </a:extLst>
          </p:cNvPr>
          <p:cNvCxnSpPr>
            <a:cxnSpLocks/>
          </p:cNvCxnSpPr>
          <p:nvPr userDrawn="1"/>
        </p:nvCxnSpPr>
        <p:spPr>
          <a:xfrm flipV="1">
            <a:off x="6096000" y="1335314"/>
            <a:ext cx="0" cy="530609"/>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F25017D9-BCA6-B043-FB9B-E974FDC0C9F5}"/>
              </a:ext>
            </a:extLst>
          </p:cNvPr>
          <p:cNvSpPr/>
          <p:nvPr userDrawn="1"/>
        </p:nvSpPr>
        <p:spPr>
          <a:xfrm>
            <a:off x="5957160" y="1091840"/>
            <a:ext cx="277680" cy="277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pic>
        <p:nvPicPr>
          <p:cNvPr id="10" name="Graphic 9">
            <a:extLst>
              <a:ext uri="{FF2B5EF4-FFF2-40B4-BE49-F238E27FC236}">
                <a16:creationId xmlns:a16="http://schemas.microsoft.com/office/drawing/2014/main" id="{6516967C-B023-39E8-F1C9-96DD2175C62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8484" y="670122"/>
            <a:ext cx="986166" cy="593712"/>
          </a:xfrm>
          <a:prstGeom prst="rect">
            <a:avLst/>
          </a:prstGeom>
        </p:spPr>
      </p:pic>
      <p:sp>
        <p:nvSpPr>
          <p:cNvPr id="14" name="TextBox 13">
            <a:extLst>
              <a:ext uri="{FF2B5EF4-FFF2-40B4-BE49-F238E27FC236}">
                <a16:creationId xmlns:a16="http://schemas.microsoft.com/office/drawing/2014/main" id="{2A63B9BE-7005-DDEB-2FFD-4A281E55A51E}"/>
              </a:ext>
            </a:extLst>
          </p:cNvPr>
          <p:cNvSpPr txBox="1"/>
          <p:nvPr userDrawn="1"/>
        </p:nvSpPr>
        <p:spPr>
          <a:xfrm>
            <a:off x="1355244" y="5921014"/>
            <a:ext cx="9481510" cy="221018"/>
          </a:xfrm>
          <a:prstGeom prst="rect">
            <a:avLst/>
          </a:prstGeom>
        </p:spPr>
        <p:txBody>
          <a:bodyPr vert="horz" wrap="square" lIns="91440" tIns="36000" rIns="91440" bIns="0" rtlCol="0" anchor="t" anchorCtr="0">
            <a:spAutoFit/>
          </a:bodyPr>
          <a:lstStyle/>
          <a:p>
            <a:pPr algn="ctr">
              <a:spcAft>
                <a:spcPts val="1800"/>
              </a:spcAft>
            </a:pPr>
            <a:r>
              <a:rPr lang="en-US" sz="1200" b="1" i="0">
                <a:solidFill>
                  <a:schemeClr val="bg2"/>
                </a:solidFill>
                <a:effectLst/>
                <a:latin typeface="Familjen Grotesk" pitchFamily="2" charset="0"/>
              </a:rPr>
              <a:t>WTA Group / Worldwide</a:t>
            </a:r>
            <a:endParaRPr lang="en-US" sz="1200" b="1" i="0">
              <a:solidFill>
                <a:schemeClr val="bg1"/>
              </a:solidFill>
              <a:effectLst/>
              <a:latin typeface="Familjen Grotesk" pitchFamily="2" charset="0"/>
            </a:endParaRPr>
          </a:p>
        </p:txBody>
      </p:sp>
    </p:spTree>
    <p:extLst>
      <p:ext uri="{BB962C8B-B14F-4D97-AF65-F5344CB8AC3E}">
        <p14:creationId xmlns:p14="http://schemas.microsoft.com/office/powerpoint/2010/main" val="546113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1 layout 1">
    <p:bg>
      <p:bgRef idx="1001">
        <a:schemeClr val="bg1"/>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0638" y="3514165"/>
            <a:ext cx="4772024" cy="28194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86613"/>
            <a:ext cx="4766662" cy="418922"/>
          </a:xfrm>
        </p:spPr>
        <p:txBody>
          <a:bodyPr>
            <a:noAutofit/>
          </a:bodyPr>
          <a:lstStyle>
            <a:lvl1pPr marL="0" indent="0">
              <a:buNone/>
              <a:defRPr sz="2000" b="1" i="0">
                <a:solidFill>
                  <a:schemeClr val="accent3"/>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13208"/>
            <a:ext cx="4766662" cy="1280005"/>
          </a:xfrm>
        </p:spPr>
        <p:txBody>
          <a:bodyPr>
            <a:noAutofit/>
          </a:bodyPr>
          <a:lstStyle>
            <a:lvl1pPr marL="0" indent="0">
              <a:buNone/>
              <a:defRPr sz="4800" b="1" i="0">
                <a:solidFill>
                  <a:schemeClr val="accent1"/>
                </a:solidFill>
                <a:latin typeface="Familjen Grotesk" pitchFamily="2" charset="0"/>
              </a:defRPr>
            </a:lvl1pPr>
          </a:lstStyle>
          <a:p>
            <a:pPr lvl="0"/>
            <a:r>
              <a:rPr lang="en-GB"/>
              <a:t>[Type header here]</a:t>
            </a:r>
            <a:endParaRPr lang="en-US"/>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6" y="55715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6" y="35141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6" y="45428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Tree>
    <p:extLst>
      <p:ext uri="{BB962C8B-B14F-4D97-AF65-F5344CB8AC3E}">
        <p14:creationId xmlns:p14="http://schemas.microsoft.com/office/powerpoint/2010/main" val="14892972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1 layout 2">
    <p:bg>
      <p:bgRef idx="1001">
        <a:schemeClr val="bg1"/>
      </p:bgRef>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86613"/>
            <a:ext cx="4772026" cy="418922"/>
          </a:xfrm>
        </p:spPr>
        <p:txBody>
          <a:bodyPr>
            <a:noAutofit/>
          </a:bodyPr>
          <a:lstStyle>
            <a:lvl1pPr marL="0" indent="0">
              <a:buNone/>
              <a:defRPr sz="2000" b="1" i="0">
                <a:solidFill>
                  <a:schemeClr val="accent3"/>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13208"/>
            <a:ext cx="4772026" cy="1280005"/>
          </a:xfrm>
        </p:spPr>
        <p:txBody>
          <a:bodyPr>
            <a:noAutofit/>
          </a:bodyPr>
          <a:lstStyle>
            <a:lvl1pPr marL="0" indent="0">
              <a:buNone/>
              <a:defRPr sz="4800" b="1" i="0">
                <a:solidFill>
                  <a:schemeClr val="accent1"/>
                </a:solidFill>
                <a:latin typeface="Familjen Grotesk" pitchFamily="2" charset="0"/>
              </a:defRPr>
            </a:lvl1pPr>
          </a:lstStyle>
          <a:p>
            <a:pPr lvl="0"/>
            <a:r>
              <a:rPr lang="en-GB"/>
              <a:t>[Type header here]</a:t>
            </a:r>
            <a:endParaRPr lang="en-US"/>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
        <p:nvSpPr>
          <p:cNvPr id="8" name="Picture Placeholder 14">
            <a:extLst>
              <a:ext uri="{FF2B5EF4-FFF2-40B4-BE49-F238E27FC236}">
                <a16:creationId xmlns:a16="http://schemas.microsoft.com/office/drawing/2014/main" id="{3682ECEA-C070-65E4-584A-355896055BD2}"/>
              </a:ext>
            </a:extLst>
          </p:cNvPr>
          <p:cNvSpPr>
            <a:spLocks noGrp="1"/>
          </p:cNvSpPr>
          <p:nvPr>
            <p:ph type="pic" sz="quarter" idx="33" hasCustomPrompt="1"/>
          </p:nvPr>
        </p:nvSpPr>
        <p:spPr>
          <a:xfrm>
            <a:off x="600637" y="3514725"/>
            <a:ext cx="533400" cy="509588"/>
          </a:xfrm>
        </p:spPr>
        <p:txBody>
          <a:bodyPr>
            <a:noAutofit/>
          </a:bodyPr>
          <a:lstStyle>
            <a:lvl1pPr marL="0" indent="0">
              <a:buNone/>
              <a:defRPr sz="1400"/>
            </a:lvl1pPr>
          </a:lstStyle>
          <a:p>
            <a:r>
              <a:rPr lang="en-GB"/>
              <a:t>icon</a:t>
            </a:r>
          </a:p>
        </p:txBody>
      </p:sp>
      <p:sp>
        <p:nvSpPr>
          <p:cNvPr id="11" name="Picture Placeholder 14">
            <a:extLst>
              <a:ext uri="{FF2B5EF4-FFF2-40B4-BE49-F238E27FC236}">
                <a16:creationId xmlns:a16="http://schemas.microsoft.com/office/drawing/2014/main" id="{4FD195DA-72D8-9374-5812-BCDA1ABB689D}"/>
              </a:ext>
            </a:extLst>
          </p:cNvPr>
          <p:cNvSpPr>
            <a:spLocks noGrp="1"/>
          </p:cNvSpPr>
          <p:nvPr>
            <p:ph type="pic" sz="quarter" idx="34" hasCustomPrompt="1"/>
          </p:nvPr>
        </p:nvSpPr>
        <p:spPr>
          <a:xfrm>
            <a:off x="600637" y="4543425"/>
            <a:ext cx="533400" cy="509588"/>
          </a:xfrm>
        </p:spPr>
        <p:txBody>
          <a:bodyPr>
            <a:noAutofit/>
          </a:bodyPr>
          <a:lstStyle>
            <a:lvl1pPr marL="0" indent="0">
              <a:buNone/>
              <a:defRPr sz="1400"/>
            </a:lvl1pPr>
          </a:lstStyle>
          <a:p>
            <a:r>
              <a:rPr lang="en-GB"/>
              <a:t>icon</a:t>
            </a:r>
          </a:p>
        </p:txBody>
      </p:sp>
      <p:sp>
        <p:nvSpPr>
          <p:cNvPr id="12" name="Text Placeholder 3">
            <a:extLst>
              <a:ext uri="{FF2B5EF4-FFF2-40B4-BE49-F238E27FC236}">
                <a16:creationId xmlns:a16="http://schemas.microsoft.com/office/drawing/2014/main" id="{F7ACDD52-FC19-E0E1-5C78-CE347CA9F775}"/>
              </a:ext>
            </a:extLst>
          </p:cNvPr>
          <p:cNvSpPr>
            <a:spLocks noGrp="1"/>
          </p:cNvSpPr>
          <p:nvPr>
            <p:ph type="body" sz="quarter" idx="35" hasCustomPrompt="1"/>
          </p:nvPr>
        </p:nvSpPr>
        <p:spPr>
          <a:xfrm>
            <a:off x="1323974"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14" name="Picture Placeholder 14">
            <a:extLst>
              <a:ext uri="{FF2B5EF4-FFF2-40B4-BE49-F238E27FC236}">
                <a16:creationId xmlns:a16="http://schemas.microsoft.com/office/drawing/2014/main" id="{F053770A-C61B-5B94-7D08-85B9147EEE68}"/>
              </a:ext>
            </a:extLst>
          </p:cNvPr>
          <p:cNvSpPr>
            <a:spLocks noGrp="1"/>
          </p:cNvSpPr>
          <p:nvPr>
            <p:ph type="pic" sz="quarter" idx="36" hasCustomPrompt="1"/>
          </p:nvPr>
        </p:nvSpPr>
        <p:spPr>
          <a:xfrm>
            <a:off x="600637" y="5572125"/>
            <a:ext cx="533400" cy="442837"/>
          </a:xfrm>
        </p:spPr>
        <p:txBody>
          <a:bodyPr>
            <a:noAutofit/>
          </a:bodyPr>
          <a:lstStyle>
            <a:lvl1pPr marL="0" indent="0">
              <a:buNone/>
              <a:defRPr sz="1400"/>
            </a:lvl1pPr>
          </a:lstStyle>
          <a:p>
            <a:r>
              <a:rPr lang="en-GB"/>
              <a:t>icon</a:t>
            </a:r>
          </a:p>
        </p:txBody>
      </p:sp>
      <p:sp>
        <p:nvSpPr>
          <p:cNvPr id="23" name="Text Placeholder 3">
            <a:extLst>
              <a:ext uri="{FF2B5EF4-FFF2-40B4-BE49-F238E27FC236}">
                <a16:creationId xmlns:a16="http://schemas.microsoft.com/office/drawing/2014/main" id="{45EA3BBD-AE9A-85B6-DC34-1AE81C85BAED}"/>
              </a:ext>
            </a:extLst>
          </p:cNvPr>
          <p:cNvSpPr>
            <a:spLocks noGrp="1"/>
          </p:cNvSpPr>
          <p:nvPr>
            <p:ph type="body" sz="quarter" idx="37" hasCustomPrompt="1"/>
          </p:nvPr>
        </p:nvSpPr>
        <p:spPr>
          <a:xfrm>
            <a:off x="1323974"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4" name="Text Placeholder 3">
            <a:extLst>
              <a:ext uri="{FF2B5EF4-FFF2-40B4-BE49-F238E27FC236}">
                <a16:creationId xmlns:a16="http://schemas.microsoft.com/office/drawing/2014/main" id="{1CFC1311-2DCD-A3C1-0D09-BA83636DF205}"/>
              </a:ext>
            </a:extLst>
          </p:cNvPr>
          <p:cNvSpPr>
            <a:spLocks noGrp="1"/>
          </p:cNvSpPr>
          <p:nvPr>
            <p:ph type="body" sz="quarter" idx="38" hasCustomPrompt="1"/>
          </p:nvPr>
        </p:nvSpPr>
        <p:spPr>
          <a:xfrm>
            <a:off x="1323974"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Tree>
    <p:extLst>
      <p:ext uri="{BB962C8B-B14F-4D97-AF65-F5344CB8AC3E}">
        <p14:creationId xmlns:p14="http://schemas.microsoft.com/office/powerpoint/2010/main" val="18589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8BCD-07DB-9145-96E5-C8ED7C071F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E10E2C-269E-4043-89A7-DB1B3C69DD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4875E57-9081-7E43-A7DB-F87A3C263A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12392D6-D1F4-524A-8F73-243D8780B16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2F29A0-F14D-6F46-8B97-2E392A777CF4}"/>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EDD28198-F716-F14A-9F05-94A5807D4F06}"/>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998548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1 layout 3">
    <p:bg>
      <p:bgRef idx="1001">
        <a:schemeClr val="bg1"/>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0637" y="3514165"/>
            <a:ext cx="4708617" cy="28194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74789"/>
            <a:ext cx="4703326" cy="418922"/>
          </a:xfrm>
        </p:spPr>
        <p:txBody>
          <a:bodyPr>
            <a:noAutofit/>
          </a:bodyPr>
          <a:lstStyle>
            <a:lvl1pPr marL="0" indent="0">
              <a:buNone/>
              <a:defRPr sz="2000" b="1" i="0">
                <a:solidFill>
                  <a:schemeClr val="accent3"/>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01384"/>
            <a:ext cx="4703326" cy="1280005"/>
          </a:xfrm>
        </p:spPr>
        <p:txBody>
          <a:bodyPr>
            <a:noAutofit/>
          </a:bodyPr>
          <a:lstStyle>
            <a:lvl1pPr marL="0" indent="0">
              <a:buNone/>
              <a:defRPr sz="4800" b="1" i="0">
                <a:solidFill>
                  <a:schemeClr val="accent1"/>
                </a:solidFill>
                <a:latin typeface="Familjen Grotesk" pitchFamily="2" charset="0"/>
              </a:defRPr>
            </a:lvl1pPr>
          </a:lstStyle>
          <a:p>
            <a:pPr lvl="0"/>
            <a:r>
              <a:rPr lang="en-GB"/>
              <a:t>[Type header here]</a:t>
            </a:r>
            <a:endParaRPr lang="en-US"/>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
        <p:nvSpPr>
          <p:cNvPr id="3" name="Text Placeholder 3">
            <a:extLst>
              <a:ext uri="{FF2B5EF4-FFF2-40B4-BE49-F238E27FC236}">
                <a16:creationId xmlns:a16="http://schemas.microsoft.com/office/drawing/2014/main" id="{9FF81D89-4F08-86FA-9843-6444E5DA20D4}"/>
              </a:ext>
            </a:extLst>
          </p:cNvPr>
          <p:cNvSpPr>
            <a:spLocks noGrp="1"/>
          </p:cNvSpPr>
          <p:nvPr>
            <p:ph type="body" sz="quarter" idx="33" hasCustomPrompt="1"/>
          </p:nvPr>
        </p:nvSpPr>
        <p:spPr>
          <a:xfrm>
            <a:off x="6095999" y="3514165"/>
            <a:ext cx="4708617" cy="28194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Tree>
    <p:extLst>
      <p:ext uri="{BB962C8B-B14F-4D97-AF65-F5344CB8AC3E}">
        <p14:creationId xmlns:p14="http://schemas.microsoft.com/office/powerpoint/2010/main" val="2335495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2 layout 1">
    <p:bg>
      <p:bgRef idx="1001">
        <a:schemeClr val="bg2"/>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BFA860-F923-A29D-B467-24148CABDD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27179" y="-228494"/>
            <a:ext cx="12433242" cy="7485317"/>
          </a:xfrm>
          <a:prstGeom prst="rect">
            <a:avLst/>
          </a:prstGeom>
        </p:spPr>
      </p:pic>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96000" y="2485465"/>
            <a:ext cx="534368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Vitae </a:t>
            </a:r>
            <a:r>
              <a:rPr lang="en-GB" err="1"/>
              <a:t>aliquet</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Risus</a:t>
            </a:r>
            <a:r>
              <a:rPr lang="en-GB"/>
              <a:t> </a:t>
            </a:r>
            <a:r>
              <a:rPr lang="en-GB" err="1"/>
              <a:t>quis</a:t>
            </a:r>
            <a:r>
              <a:rPr lang="en-GB"/>
              <a:t> </a:t>
            </a:r>
            <a:r>
              <a:rPr lang="en-GB" err="1"/>
              <a:t>varius</a:t>
            </a:r>
            <a:r>
              <a:rPr lang="en-GB"/>
              <a:t> </a:t>
            </a:r>
            <a:r>
              <a:rPr lang="en-GB" err="1"/>
              <a:t>quam</a:t>
            </a:r>
            <a:r>
              <a:rPr lang="en-GB"/>
              <a:t> </a:t>
            </a:r>
            <a:r>
              <a:rPr lang="en-GB" err="1"/>
              <a:t>quisque</a:t>
            </a:r>
            <a:r>
              <a:rPr lang="en-GB"/>
              <a:t> id </a:t>
            </a:r>
            <a:r>
              <a:rPr lang="en-GB" err="1"/>
              <a:t>diam</a:t>
            </a:r>
            <a:r>
              <a:rPr lang="en-GB"/>
              <a:t> </a:t>
            </a:r>
            <a:r>
              <a:rPr lang="en-GB" err="1"/>
              <a:t>vel</a:t>
            </a:r>
            <a:r>
              <a:rPr lang="en-GB"/>
              <a:t> </a:t>
            </a:r>
            <a:r>
              <a:rPr lang="en-GB" err="1"/>
              <a:t>quam</a:t>
            </a:r>
            <a:r>
              <a:rPr lang="en-GB"/>
              <a:t>.</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96000"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96000"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a:t>[Type header here]</a:t>
            </a:r>
            <a:endParaRPr lang="en-US"/>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 name="Picture Placeholder 14">
            <a:extLst>
              <a:ext uri="{FF2B5EF4-FFF2-40B4-BE49-F238E27FC236}">
                <a16:creationId xmlns:a16="http://schemas.microsoft.com/office/drawing/2014/main" id="{CDA74134-909C-27B2-7036-72B86CD4918E}"/>
              </a:ext>
            </a:extLst>
          </p:cNvPr>
          <p:cNvSpPr>
            <a:spLocks noGrp="1"/>
          </p:cNvSpPr>
          <p:nvPr>
            <p:ph type="pic" sz="quarter" idx="13"/>
          </p:nvPr>
        </p:nvSpPr>
        <p:spPr>
          <a:xfrm>
            <a:off x="0" y="2019063"/>
            <a:ext cx="5372664" cy="4314502"/>
          </a:xfrm>
          <a:custGeom>
            <a:avLst/>
            <a:gdLst>
              <a:gd name="connsiteX0" fmla="*/ 0 w 7772693"/>
              <a:gd name="connsiteY0" fmla="*/ 0 h 6241838"/>
              <a:gd name="connsiteX1" fmla="*/ 4666585 w 7772693"/>
              <a:gd name="connsiteY1" fmla="*/ 0 h 6241838"/>
              <a:gd name="connsiteX2" fmla="*/ 4666585 w 7772693"/>
              <a:gd name="connsiteY2" fmla="*/ 3607 h 6241838"/>
              <a:gd name="connsiteX3" fmla="*/ 7772693 w 7772693"/>
              <a:gd name="connsiteY3" fmla="*/ 3121946 h 6241838"/>
              <a:gd name="connsiteX4" fmla="*/ 4666585 w 7772693"/>
              <a:gd name="connsiteY4" fmla="*/ 6240286 h 6241838"/>
              <a:gd name="connsiteX5" fmla="*/ 4666585 w 7772693"/>
              <a:gd name="connsiteY5" fmla="*/ 6241838 h 6241838"/>
              <a:gd name="connsiteX6" fmla="*/ 0 w 7772693"/>
              <a:gd name="connsiteY6" fmla="*/ 6241838 h 62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93" h="6241838">
                <a:moveTo>
                  <a:pt x="0" y="0"/>
                </a:moveTo>
                <a:lnTo>
                  <a:pt x="4666585" y="0"/>
                </a:lnTo>
                <a:lnTo>
                  <a:pt x="4666585" y="3607"/>
                </a:lnTo>
                <a:cubicBezTo>
                  <a:pt x="6383094" y="9646"/>
                  <a:pt x="7772693" y="1403435"/>
                  <a:pt x="7772693" y="3121946"/>
                </a:cubicBezTo>
                <a:cubicBezTo>
                  <a:pt x="7772693" y="4840457"/>
                  <a:pt x="6383052" y="6234248"/>
                  <a:pt x="4666585" y="6240286"/>
                </a:cubicBezTo>
                <a:lnTo>
                  <a:pt x="4666585" y="6241838"/>
                </a:lnTo>
                <a:lnTo>
                  <a:pt x="0" y="6241838"/>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8565716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2 layout 2">
    <p:bg>
      <p:bgRef idx="1001">
        <a:schemeClr val="bg2"/>
      </p:bgRef>
    </p:bg>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55E57333-49EF-3366-04A5-6B44C978EC66}"/>
              </a:ext>
            </a:extLst>
          </p:cNvPr>
          <p:cNvSpPr>
            <a:spLocks noGrp="1"/>
          </p:cNvSpPr>
          <p:nvPr>
            <p:ph type="body" sz="quarter" idx="32" hasCustomPrompt="1"/>
          </p:nvPr>
        </p:nvSpPr>
        <p:spPr>
          <a:xfrm>
            <a:off x="600638" y="24854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Vitae </a:t>
            </a:r>
            <a:r>
              <a:rPr lang="en-GB" err="1"/>
              <a:t>aliquet</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Risus</a:t>
            </a:r>
            <a:r>
              <a:rPr lang="en-GB"/>
              <a:t> </a:t>
            </a:r>
            <a:r>
              <a:rPr lang="en-GB" err="1"/>
              <a:t>quis</a:t>
            </a:r>
            <a:r>
              <a:rPr lang="en-GB"/>
              <a:t> </a:t>
            </a:r>
            <a:r>
              <a:rPr lang="en-GB" err="1"/>
              <a:t>varius</a:t>
            </a:r>
            <a:r>
              <a:rPr lang="en-GB"/>
              <a:t> </a:t>
            </a:r>
            <a:r>
              <a:rPr lang="en-GB" err="1"/>
              <a:t>quam</a:t>
            </a:r>
            <a:r>
              <a:rPr lang="en-GB"/>
              <a:t> </a:t>
            </a:r>
            <a:r>
              <a:rPr lang="en-GB" err="1"/>
              <a:t>quisque</a:t>
            </a:r>
            <a:r>
              <a:rPr lang="en-GB"/>
              <a:t> id </a:t>
            </a:r>
            <a:r>
              <a:rPr lang="en-GB" err="1"/>
              <a:t>diam</a:t>
            </a:r>
            <a:r>
              <a:rPr lang="en-GB"/>
              <a:t> </a:t>
            </a:r>
            <a:r>
              <a:rPr lang="en-GB" err="1"/>
              <a:t>vel</a:t>
            </a:r>
            <a:r>
              <a:rPr lang="en-GB"/>
              <a:t> </a:t>
            </a:r>
            <a:r>
              <a:rPr lang="en-GB" err="1"/>
              <a:t>quam</a:t>
            </a:r>
            <a:r>
              <a:rPr lang="en-GB"/>
              <a:t>.</a:t>
            </a:r>
          </a:p>
        </p:txBody>
      </p:sp>
      <p:sp>
        <p:nvSpPr>
          <p:cNvPr id="24" name="Text Placeholder 3">
            <a:extLst>
              <a:ext uri="{FF2B5EF4-FFF2-40B4-BE49-F238E27FC236}">
                <a16:creationId xmlns:a16="http://schemas.microsoft.com/office/drawing/2014/main" id="{B4A2F73C-8587-944E-6F84-E40475D96E37}"/>
              </a:ext>
            </a:extLst>
          </p:cNvPr>
          <p:cNvSpPr>
            <a:spLocks noGrp="1"/>
          </p:cNvSpPr>
          <p:nvPr>
            <p:ph type="body" sz="quarter" idx="33" hasCustomPrompt="1"/>
          </p:nvPr>
        </p:nvSpPr>
        <p:spPr>
          <a:xfrm>
            <a:off x="600637"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a:t>[Type sub header here]</a:t>
            </a:r>
          </a:p>
        </p:txBody>
      </p:sp>
      <p:sp>
        <p:nvSpPr>
          <p:cNvPr id="25" name="Text Placeholder 3">
            <a:extLst>
              <a:ext uri="{FF2B5EF4-FFF2-40B4-BE49-F238E27FC236}">
                <a16:creationId xmlns:a16="http://schemas.microsoft.com/office/drawing/2014/main" id="{218FA2F8-FAD8-586C-A76C-14C47B76683E}"/>
              </a:ext>
            </a:extLst>
          </p:cNvPr>
          <p:cNvSpPr>
            <a:spLocks noGrp="1"/>
          </p:cNvSpPr>
          <p:nvPr>
            <p:ph type="body" sz="quarter" idx="34" hasCustomPrompt="1"/>
          </p:nvPr>
        </p:nvSpPr>
        <p:spPr>
          <a:xfrm>
            <a:off x="600637"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a:t>[Type header here]</a:t>
            </a:r>
            <a:endParaRPr lang="en-US"/>
          </a:p>
        </p:txBody>
      </p:sp>
      <p:sp>
        <p:nvSpPr>
          <p:cNvPr id="33" name="Picture Placeholder 14">
            <a:extLst>
              <a:ext uri="{FF2B5EF4-FFF2-40B4-BE49-F238E27FC236}">
                <a16:creationId xmlns:a16="http://schemas.microsoft.com/office/drawing/2014/main" id="{6B97B645-F264-783D-7134-1050D1207601}"/>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34" name="Picture Placeholder 14">
            <a:extLst>
              <a:ext uri="{FF2B5EF4-FFF2-40B4-BE49-F238E27FC236}">
                <a16:creationId xmlns:a16="http://schemas.microsoft.com/office/drawing/2014/main" id="{EFFE1ED9-C28D-846F-26C2-874676117CDB}"/>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35" name="Text Placeholder 3">
            <a:extLst>
              <a:ext uri="{FF2B5EF4-FFF2-40B4-BE49-F238E27FC236}">
                <a16:creationId xmlns:a16="http://schemas.microsoft.com/office/drawing/2014/main" id="{E98DAE87-51A4-2ABC-BB4A-66718A21A5FE}"/>
              </a:ext>
            </a:extLst>
          </p:cNvPr>
          <p:cNvSpPr>
            <a:spLocks noGrp="1"/>
          </p:cNvSpPr>
          <p:nvPr>
            <p:ph type="body" sz="quarter" idx="28" hasCustomPrompt="1"/>
          </p:nvPr>
        </p:nvSpPr>
        <p:spPr>
          <a:xfrm>
            <a:off x="6819337"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36" name="Picture Placeholder 14">
            <a:extLst>
              <a:ext uri="{FF2B5EF4-FFF2-40B4-BE49-F238E27FC236}">
                <a16:creationId xmlns:a16="http://schemas.microsoft.com/office/drawing/2014/main" id="{D33A66B6-BCA9-760E-3894-3A9FC02B8DBA}"/>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37" name="Text Placeholder 3">
            <a:extLst>
              <a:ext uri="{FF2B5EF4-FFF2-40B4-BE49-F238E27FC236}">
                <a16:creationId xmlns:a16="http://schemas.microsoft.com/office/drawing/2014/main" id="{A5D4EB85-B009-C52F-1A43-F3E9507AF10B}"/>
              </a:ext>
            </a:extLst>
          </p:cNvPr>
          <p:cNvSpPr>
            <a:spLocks noGrp="1"/>
          </p:cNvSpPr>
          <p:nvPr>
            <p:ph type="body" sz="quarter" idx="30" hasCustomPrompt="1"/>
          </p:nvPr>
        </p:nvSpPr>
        <p:spPr>
          <a:xfrm>
            <a:off x="6819337"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38" name="Text Placeholder 3">
            <a:extLst>
              <a:ext uri="{FF2B5EF4-FFF2-40B4-BE49-F238E27FC236}">
                <a16:creationId xmlns:a16="http://schemas.microsoft.com/office/drawing/2014/main" id="{1D37CAEE-150A-F8E7-3E43-613A7299109D}"/>
              </a:ext>
            </a:extLst>
          </p:cNvPr>
          <p:cNvSpPr>
            <a:spLocks noGrp="1"/>
          </p:cNvSpPr>
          <p:nvPr>
            <p:ph type="body" sz="quarter" idx="31" hasCustomPrompt="1"/>
          </p:nvPr>
        </p:nvSpPr>
        <p:spPr>
          <a:xfrm>
            <a:off x="6819337"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39" name="Picture Placeholder 14">
            <a:extLst>
              <a:ext uri="{FF2B5EF4-FFF2-40B4-BE49-F238E27FC236}">
                <a16:creationId xmlns:a16="http://schemas.microsoft.com/office/drawing/2014/main" id="{8FC4BFE3-B6C6-1477-844C-7F2C8CFC5D12}"/>
              </a:ext>
            </a:extLst>
          </p:cNvPr>
          <p:cNvSpPr>
            <a:spLocks noGrp="1"/>
          </p:cNvSpPr>
          <p:nvPr>
            <p:ph type="pic" sz="quarter" idx="35" hasCustomPrompt="1"/>
          </p:nvPr>
        </p:nvSpPr>
        <p:spPr>
          <a:xfrm>
            <a:off x="600637" y="3514725"/>
            <a:ext cx="533400" cy="509588"/>
          </a:xfrm>
        </p:spPr>
        <p:txBody>
          <a:bodyPr>
            <a:noAutofit/>
          </a:bodyPr>
          <a:lstStyle>
            <a:lvl1pPr marL="0" indent="0">
              <a:buNone/>
              <a:defRPr sz="1400"/>
            </a:lvl1pPr>
          </a:lstStyle>
          <a:p>
            <a:r>
              <a:rPr lang="en-GB"/>
              <a:t>icon</a:t>
            </a:r>
          </a:p>
        </p:txBody>
      </p:sp>
      <p:sp>
        <p:nvSpPr>
          <p:cNvPr id="40" name="Picture Placeholder 14">
            <a:extLst>
              <a:ext uri="{FF2B5EF4-FFF2-40B4-BE49-F238E27FC236}">
                <a16:creationId xmlns:a16="http://schemas.microsoft.com/office/drawing/2014/main" id="{D95C99AC-D5A1-037E-AA48-0D5E18264CA3}"/>
              </a:ext>
            </a:extLst>
          </p:cNvPr>
          <p:cNvSpPr>
            <a:spLocks noGrp="1"/>
          </p:cNvSpPr>
          <p:nvPr>
            <p:ph type="pic" sz="quarter" idx="36" hasCustomPrompt="1"/>
          </p:nvPr>
        </p:nvSpPr>
        <p:spPr>
          <a:xfrm>
            <a:off x="600637" y="4543425"/>
            <a:ext cx="533400" cy="509588"/>
          </a:xfrm>
        </p:spPr>
        <p:txBody>
          <a:bodyPr>
            <a:noAutofit/>
          </a:bodyPr>
          <a:lstStyle>
            <a:lvl1pPr marL="0" indent="0">
              <a:buNone/>
              <a:defRPr sz="1400"/>
            </a:lvl1pPr>
          </a:lstStyle>
          <a:p>
            <a:r>
              <a:rPr lang="en-GB"/>
              <a:t>icon</a:t>
            </a:r>
          </a:p>
        </p:txBody>
      </p:sp>
      <p:sp>
        <p:nvSpPr>
          <p:cNvPr id="41" name="Text Placeholder 3">
            <a:extLst>
              <a:ext uri="{FF2B5EF4-FFF2-40B4-BE49-F238E27FC236}">
                <a16:creationId xmlns:a16="http://schemas.microsoft.com/office/drawing/2014/main" id="{4A36E5CD-A1D4-E544-816E-A2839B7B707F}"/>
              </a:ext>
            </a:extLst>
          </p:cNvPr>
          <p:cNvSpPr>
            <a:spLocks noGrp="1"/>
          </p:cNvSpPr>
          <p:nvPr>
            <p:ph type="body" sz="quarter" idx="37" hasCustomPrompt="1"/>
          </p:nvPr>
        </p:nvSpPr>
        <p:spPr>
          <a:xfrm>
            <a:off x="1323974"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2" name="Picture Placeholder 14">
            <a:extLst>
              <a:ext uri="{FF2B5EF4-FFF2-40B4-BE49-F238E27FC236}">
                <a16:creationId xmlns:a16="http://schemas.microsoft.com/office/drawing/2014/main" id="{A46C1DB4-8897-DD89-928C-C29BF5D41366}"/>
              </a:ext>
            </a:extLst>
          </p:cNvPr>
          <p:cNvSpPr>
            <a:spLocks noGrp="1"/>
          </p:cNvSpPr>
          <p:nvPr>
            <p:ph type="pic" sz="quarter" idx="38" hasCustomPrompt="1"/>
          </p:nvPr>
        </p:nvSpPr>
        <p:spPr>
          <a:xfrm>
            <a:off x="600637" y="5572125"/>
            <a:ext cx="533400" cy="442837"/>
          </a:xfrm>
        </p:spPr>
        <p:txBody>
          <a:bodyPr>
            <a:noAutofit/>
          </a:bodyPr>
          <a:lstStyle>
            <a:lvl1pPr marL="0" indent="0">
              <a:buNone/>
              <a:defRPr sz="1400"/>
            </a:lvl1pPr>
          </a:lstStyle>
          <a:p>
            <a:r>
              <a:rPr lang="en-GB"/>
              <a:t>icon</a:t>
            </a:r>
          </a:p>
        </p:txBody>
      </p:sp>
      <p:sp>
        <p:nvSpPr>
          <p:cNvPr id="43" name="Text Placeholder 3">
            <a:extLst>
              <a:ext uri="{FF2B5EF4-FFF2-40B4-BE49-F238E27FC236}">
                <a16:creationId xmlns:a16="http://schemas.microsoft.com/office/drawing/2014/main" id="{5098EF99-9782-3614-300A-8A8DEFDDCFC2}"/>
              </a:ext>
            </a:extLst>
          </p:cNvPr>
          <p:cNvSpPr>
            <a:spLocks noGrp="1"/>
          </p:cNvSpPr>
          <p:nvPr>
            <p:ph type="body" sz="quarter" idx="39" hasCustomPrompt="1"/>
          </p:nvPr>
        </p:nvSpPr>
        <p:spPr>
          <a:xfrm>
            <a:off x="1323974"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4" name="Text Placeholder 3">
            <a:extLst>
              <a:ext uri="{FF2B5EF4-FFF2-40B4-BE49-F238E27FC236}">
                <a16:creationId xmlns:a16="http://schemas.microsoft.com/office/drawing/2014/main" id="{E9842ADE-D457-E44A-3B38-73AC4021D36D}"/>
              </a:ext>
            </a:extLst>
          </p:cNvPr>
          <p:cNvSpPr>
            <a:spLocks noGrp="1"/>
          </p:cNvSpPr>
          <p:nvPr>
            <p:ph type="body" sz="quarter" idx="40" hasCustomPrompt="1"/>
          </p:nvPr>
        </p:nvSpPr>
        <p:spPr>
          <a:xfrm>
            <a:off x="1323974"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7" name="Text Placeholder 3">
            <a:extLst>
              <a:ext uri="{FF2B5EF4-FFF2-40B4-BE49-F238E27FC236}">
                <a16:creationId xmlns:a16="http://schemas.microsoft.com/office/drawing/2014/main" id="{563407CD-7758-3DFA-1AD4-849483707092}"/>
              </a:ext>
            </a:extLst>
          </p:cNvPr>
          <p:cNvSpPr>
            <a:spLocks noGrp="1"/>
          </p:cNvSpPr>
          <p:nvPr>
            <p:ph type="body" sz="quarter" idx="41" hasCustomPrompt="1"/>
          </p:nvPr>
        </p:nvSpPr>
        <p:spPr>
          <a:xfrm>
            <a:off x="6096000" y="2485465"/>
            <a:ext cx="4530161"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Vitae </a:t>
            </a:r>
            <a:r>
              <a:rPr lang="en-GB" err="1"/>
              <a:t>aliquet</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Risus</a:t>
            </a:r>
            <a:r>
              <a:rPr lang="en-GB"/>
              <a:t> </a:t>
            </a:r>
            <a:r>
              <a:rPr lang="en-GB" err="1"/>
              <a:t>quis</a:t>
            </a:r>
            <a:r>
              <a:rPr lang="en-GB"/>
              <a:t> </a:t>
            </a:r>
            <a:r>
              <a:rPr lang="en-GB" err="1"/>
              <a:t>varius</a:t>
            </a:r>
            <a:r>
              <a:rPr lang="en-GB"/>
              <a:t> </a:t>
            </a:r>
            <a:r>
              <a:rPr lang="en-GB" err="1"/>
              <a:t>quam</a:t>
            </a:r>
            <a:r>
              <a:rPr lang="en-GB"/>
              <a:t> </a:t>
            </a:r>
            <a:r>
              <a:rPr lang="en-GB" err="1"/>
              <a:t>quisque</a:t>
            </a:r>
            <a:r>
              <a:rPr lang="en-GB"/>
              <a:t> id </a:t>
            </a:r>
            <a:r>
              <a:rPr lang="en-GB" err="1"/>
              <a:t>diam</a:t>
            </a:r>
            <a:r>
              <a:rPr lang="en-GB"/>
              <a:t> </a:t>
            </a:r>
            <a:r>
              <a:rPr lang="en-GB" err="1"/>
              <a:t>vel</a:t>
            </a:r>
            <a:r>
              <a:rPr lang="en-GB"/>
              <a:t> </a:t>
            </a:r>
            <a:r>
              <a:rPr lang="en-GB" err="1"/>
              <a:t>quam</a:t>
            </a:r>
            <a:r>
              <a:rPr lang="en-GB"/>
              <a:t>.</a:t>
            </a:r>
          </a:p>
        </p:txBody>
      </p:sp>
    </p:spTree>
    <p:extLst>
      <p:ext uri="{BB962C8B-B14F-4D97-AF65-F5344CB8AC3E}">
        <p14:creationId xmlns:p14="http://schemas.microsoft.com/office/powerpoint/2010/main" val="35852994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2 layout 3">
    <p:bg>
      <p:bgRef idx="1001">
        <a:schemeClr val="bg2"/>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96000" y="2485465"/>
            <a:ext cx="534368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Vitae </a:t>
            </a:r>
            <a:r>
              <a:rPr lang="en-GB" err="1"/>
              <a:t>aliquet</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Risus</a:t>
            </a:r>
            <a:r>
              <a:rPr lang="en-GB"/>
              <a:t> </a:t>
            </a:r>
            <a:r>
              <a:rPr lang="en-GB" err="1"/>
              <a:t>quis</a:t>
            </a:r>
            <a:r>
              <a:rPr lang="en-GB"/>
              <a:t> </a:t>
            </a:r>
            <a:r>
              <a:rPr lang="en-GB" err="1"/>
              <a:t>varius</a:t>
            </a:r>
            <a:r>
              <a:rPr lang="en-GB"/>
              <a:t> </a:t>
            </a:r>
            <a:r>
              <a:rPr lang="en-GB" err="1"/>
              <a:t>quam</a:t>
            </a:r>
            <a:r>
              <a:rPr lang="en-GB"/>
              <a:t> </a:t>
            </a:r>
            <a:r>
              <a:rPr lang="en-GB" err="1"/>
              <a:t>quisque</a:t>
            </a:r>
            <a:r>
              <a:rPr lang="en-GB"/>
              <a:t> id </a:t>
            </a:r>
            <a:r>
              <a:rPr lang="en-GB" err="1"/>
              <a:t>diam</a:t>
            </a:r>
            <a:r>
              <a:rPr lang="en-GB"/>
              <a:t> </a:t>
            </a:r>
            <a:r>
              <a:rPr lang="en-GB" err="1"/>
              <a:t>vel</a:t>
            </a:r>
            <a:r>
              <a:rPr lang="en-GB"/>
              <a:t> </a:t>
            </a:r>
            <a:r>
              <a:rPr lang="en-GB" err="1"/>
              <a:t>quam</a:t>
            </a:r>
            <a:r>
              <a:rPr lang="en-GB"/>
              <a:t>.</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96000"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96000"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a:t>[Type header here]</a:t>
            </a:r>
            <a:endParaRPr lang="en-US"/>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 name="Picture Placeholder 14">
            <a:extLst>
              <a:ext uri="{FF2B5EF4-FFF2-40B4-BE49-F238E27FC236}">
                <a16:creationId xmlns:a16="http://schemas.microsoft.com/office/drawing/2014/main" id="{CDA74134-909C-27B2-7036-72B86CD4918E}"/>
              </a:ext>
            </a:extLst>
          </p:cNvPr>
          <p:cNvSpPr>
            <a:spLocks noGrp="1"/>
          </p:cNvSpPr>
          <p:nvPr>
            <p:ph type="pic" sz="quarter" idx="13"/>
          </p:nvPr>
        </p:nvSpPr>
        <p:spPr>
          <a:xfrm>
            <a:off x="0" y="1052499"/>
            <a:ext cx="5372664" cy="5281066"/>
          </a:xfrm>
          <a:prstGeom prst="rect">
            <a:avLst/>
          </a:prstGeom>
        </p:spPr>
        <p:txBody>
          <a:bodyPr wrap="square">
            <a:noAutofit/>
          </a:bodyPr>
          <a:lstStyle/>
          <a:p>
            <a:r>
              <a:rPr lang="en-US"/>
              <a:t>Click icon to add picture</a:t>
            </a:r>
          </a:p>
        </p:txBody>
      </p:sp>
      <p:pic>
        <p:nvPicPr>
          <p:cNvPr id="3" name="Graphic 2">
            <a:extLst>
              <a:ext uri="{FF2B5EF4-FFF2-40B4-BE49-F238E27FC236}">
                <a16:creationId xmlns:a16="http://schemas.microsoft.com/office/drawing/2014/main" id="{EFBFA860-F923-A29D-B467-24148CABDD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9602" y="750055"/>
            <a:ext cx="1004730" cy="604888"/>
          </a:xfrm>
          <a:prstGeom prst="rect">
            <a:avLst/>
          </a:prstGeom>
        </p:spPr>
      </p:pic>
    </p:spTree>
    <p:extLst>
      <p:ext uri="{BB962C8B-B14F-4D97-AF65-F5344CB8AC3E}">
        <p14:creationId xmlns:p14="http://schemas.microsoft.com/office/powerpoint/2010/main" val="25816341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3 layout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40749-8D31-3A91-35E5-82558FBF9FE6}"/>
              </a:ext>
            </a:extLst>
          </p:cNvPr>
          <p:cNvSpPr/>
          <p:nvPr userDrawn="1"/>
        </p:nvSpPr>
        <p:spPr>
          <a:xfrm>
            <a:off x="6096000" y="0"/>
            <a:ext cx="6096000" cy="6858000"/>
          </a:xfrm>
          <a:prstGeom prst="rect">
            <a:avLst/>
          </a:pr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6763657" y="3340684"/>
            <a:ext cx="533400" cy="509588"/>
          </a:xfrm>
        </p:spPr>
        <p:txBody>
          <a:bodyPr>
            <a:noAutofit/>
          </a:bodyPr>
          <a:lstStyle>
            <a:lvl1pPr marL="0" indent="0">
              <a:buNone/>
              <a:defRPr sz="1400"/>
            </a:lvl1pPr>
          </a:lstStyle>
          <a:p>
            <a:r>
              <a:rPr lang="en-GB"/>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6763657" y="4369384"/>
            <a:ext cx="533400" cy="509588"/>
          </a:xfrm>
        </p:spPr>
        <p:txBody>
          <a:bodyPr>
            <a:noAutofit/>
          </a:bodyPr>
          <a:lstStyle>
            <a:lvl1pPr marL="0" indent="0">
              <a:buNone/>
              <a:defRPr sz="1400"/>
            </a:lvl1pPr>
          </a:lstStyle>
          <a:p>
            <a:r>
              <a:rPr lang="en-GB"/>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7486994"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6763657" y="5398084"/>
            <a:ext cx="533400" cy="442837"/>
          </a:xfrm>
        </p:spPr>
        <p:txBody>
          <a:bodyPr>
            <a:noAutofit/>
          </a:bodyPr>
          <a:lstStyle>
            <a:lvl1pPr marL="0" indent="0">
              <a:buNone/>
              <a:defRPr sz="1400"/>
            </a:lvl1pPr>
          </a:lstStyle>
          <a:p>
            <a:r>
              <a:rPr lang="en-GB"/>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7486994"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7486994"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pic>
        <p:nvPicPr>
          <p:cNvPr id="3" name="Graphic 2">
            <a:extLst>
              <a:ext uri="{FF2B5EF4-FFF2-40B4-BE49-F238E27FC236}">
                <a16:creationId xmlns:a16="http://schemas.microsoft.com/office/drawing/2014/main" id="{56C789AE-700A-F7A7-60FC-2D2140603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93635" y="5352112"/>
            <a:ext cx="1004730" cy="604888"/>
          </a:xfrm>
          <a:prstGeom prst="rect">
            <a:avLst/>
          </a:prstGeom>
        </p:spPr>
      </p:pic>
      <p:sp>
        <p:nvSpPr>
          <p:cNvPr id="9" name="Text Placeholder 3">
            <a:extLst>
              <a:ext uri="{FF2B5EF4-FFF2-40B4-BE49-F238E27FC236}">
                <a16:creationId xmlns:a16="http://schemas.microsoft.com/office/drawing/2014/main" id="{87A97DAD-E593-6823-70D5-67502382770F}"/>
              </a:ext>
            </a:extLst>
          </p:cNvPr>
          <p:cNvSpPr>
            <a:spLocks noGrp="1"/>
          </p:cNvSpPr>
          <p:nvPr>
            <p:ph type="body" sz="quarter" idx="23" hasCustomPrompt="1"/>
          </p:nvPr>
        </p:nvSpPr>
        <p:spPr>
          <a:xfrm>
            <a:off x="6763657" y="960172"/>
            <a:ext cx="4525072" cy="418922"/>
          </a:xfrm>
        </p:spPr>
        <p:txBody>
          <a:bodyPr>
            <a:noAutofit/>
          </a:bodyPr>
          <a:lstStyle>
            <a:lvl1pPr marL="0" indent="0">
              <a:buNone/>
              <a:defRPr sz="2000" b="1" i="0">
                <a:solidFill>
                  <a:schemeClr val="tx2"/>
                </a:solidFill>
                <a:latin typeface="Familjen Grotesk" pitchFamily="2" charset="0"/>
              </a:defRPr>
            </a:lvl1pPr>
          </a:lstStyle>
          <a:p>
            <a:pPr lvl="0"/>
            <a:r>
              <a:rPr lang="en-GB"/>
              <a:t>[Insert page subtitle]</a:t>
            </a:r>
            <a:endParaRPr lang="en-US"/>
          </a:p>
        </p:txBody>
      </p:sp>
      <p:sp>
        <p:nvSpPr>
          <p:cNvPr id="10" name="Text Placeholder 3">
            <a:extLst>
              <a:ext uri="{FF2B5EF4-FFF2-40B4-BE49-F238E27FC236}">
                <a16:creationId xmlns:a16="http://schemas.microsoft.com/office/drawing/2014/main" id="{1207811F-C2FD-F21B-65F0-22EA62C8E12D}"/>
              </a:ext>
            </a:extLst>
          </p:cNvPr>
          <p:cNvSpPr>
            <a:spLocks noGrp="1"/>
          </p:cNvSpPr>
          <p:nvPr>
            <p:ph type="body" sz="quarter" idx="24" hasCustomPrompt="1"/>
          </p:nvPr>
        </p:nvSpPr>
        <p:spPr>
          <a:xfrm>
            <a:off x="6763657" y="1286767"/>
            <a:ext cx="4525072" cy="1280005"/>
          </a:xfrm>
        </p:spPr>
        <p:txBody>
          <a:bodyPr>
            <a:noAutofit/>
          </a:bodyPr>
          <a:lstStyle>
            <a:lvl1pPr marL="0" indent="0">
              <a:buNone/>
              <a:defRPr sz="4800" b="1" i="0">
                <a:solidFill>
                  <a:schemeClr val="tx1"/>
                </a:solidFill>
                <a:latin typeface="Familjen Grotesk" pitchFamily="2" charset="0"/>
              </a:defRPr>
            </a:lvl1pPr>
          </a:lstStyle>
          <a:p>
            <a:pPr lvl="0"/>
            <a:r>
              <a:rPr lang="en-GB"/>
              <a:t>[Insert page title here]</a:t>
            </a:r>
            <a:endParaRPr lang="en-US"/>
          </a:p>
        </p:txBody>
      </p:sp>
      <p:sp>
        <p:nvSpPr>
          <p:cNvPr id="25" name="Picture Placeholder 14">
            <a:extLst>
              <a:ext uri="{FF2B5EF4-FFF2-40B4-BE49-F238E27FC236}">
                <a16:creationId xmlns:a16="http://schemas.microsoft.com/office/drawing/2014/main" id="{564A9452-19C0-3BD7-07CC-29E4D0D339B6}"/>
              </a:ext>
            </a:extLst>
          </p:cNvPr>
          <p:cNvSpPr>
            <a:spLocks noGrp="1"/>
          </p:cNvSpPr>
          <p:nvPr>
            <p:ph type="pic" sz="quarter" idx="32" hasCustomPrompt="1"/>
          </p:nvPr>
        </p:nvSpPr>
        <p:spPr>
          <a:xfrm>
            <a:off x="903271" y="3340684"/>
            <a:ext cx="533400" cy="509588"/>
          </a:xfrm>
        </p:spPr>
        <p:txBody>
          <a:bodyPr>
            <a:noAutofit/>
          </a:bodyPr>
          <a:lstStyle>
            <a:lvl1pPr marL="0" indent="0">
              <a:buNone/>
              <a:defRPr sz="1400"/>
            </a:lvl1pPr>
          </a:lstStyle>
          <a:p>
            <a:r>
              <a:rPr lang="en-GB"/>
              <a:t>icon</a:t>
            </a:r>
          </a:p>
        </p:txBody>
      </p:sp>
      <p:sp>
        <p:nvSpPr>
          <p:cNvPr id="26" name="Picture Placeholder 14">
            <a:extLst>
              <a:ext uri="{FF2B5EF4-FFF2-40B4-BE49-F238E27FC236}">
                <a16:creationId xmlns:a16="http://schemas.microsoft.com/office/drawing/2014/main" id="{1EBA0E18-E497-7B76-ED7A-62345FCB9D53}"/>
              </a:ext>
            </a:extLst>
          </p:cNvPr>
          <p:cNvSpPr>
            <a:spLocks noGrp="1"/>
          </p:cNvSpPr>
          <p:nvPr>
            <p:ph type="pic" sz="quarter" idx="33" hasCustomPrompt="1"/>
          </p:nvPr>
        </p:nvSpPr>
        <p:spPr>
          <a:xfrm>
            <a:off x="903271" y="4369384"/>
            <a:ext cx="533400" cy="509588"/>
          </a:xfrm>
        </p:spPr>
        <p:txBody>
          <a:bodyPr>
            <a:noAutofit/>
          </a:bodyPr>
          <a:lstStyle>
            <a:lvl1pPr marL="0" indent="0">
              <a:buNone/>
              <a:defRPr sz="1400"/>
            </a:lvl1pPr>
          </a:lstStyle>
          <a:p>
            <a:r>
              <a:rPr lang="en-GB"/>
              <a:t>icon</a:t>
            </a:r>
          </a:p>
        </p:txBody>
      </p:sp>
      <p:sp>
        <p:nvSpPr>
          <p:cNvPr id="27" name="Text Placeholder 3">
            <a:extLst>
              <a:ext uri="{FF2B5EF4-FFF2-40B4-BE49-F238E27FC236}">
                <a16:creationId xmlns:a16="http://schemas.microsoft.com/office/drawing/2014/main" id="{CF5E0C29-4FDD-6EFC-18C9-43C842BBB86B}"/>
              </a:ext>
            </a:extLst>
          </p:cNvPr>
          <p:cNvSpPr>
            <a:spLocks noGrp="1"/>
          </p:cNvSpPr>
          <p:nvPr>
            <p:ph type="body" sz="quarter" idx="34" hasCustomPrompt="1"/>
          </p:nvPr>
        </p:nvSpPr>
        <p:spPr>
          <a:xfrm>
            <a:off x="1626608"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28" name="Picture Placeholder 14">
            <a:extLst>
              <a:ext uri="{FF2B5EF4-FFF2-40B4-BE49-F238E27FC236}">
                <a16:creationId xmlns:a16="http://schemas.microsoft.com/office/drawing/2014/main" id="{1E67BA67-5762-71BC-090B-0B93243F97AD}"/>
              </a:ext>
            </a:extLst>
          </p:cNvPr>
          <p:cNvSpPr>
            <a:spLocks noGrp="1"/>
          </p:cNvSpPr>
          <p:nvPr>
            <p:ph type="pic" sz="quarter" idx="35" hasCustomPrompt="1"/>
          </p:nvPr>
        </p:nvSpPr>
        <p:spPr>
          <a:xfrm>
            <a:off x="903271" y="5398084"/>
            <a:ext cx="533400" cy="442837"/>
          </a:xfrm>
        </p:spPr>
        <p:txBody>
          <a:bodyPr>
            <a:noAutofit/>
          </a:bodyPr>
          <a:lstStyle>
            <a:lvl1pPr marL="0" indent="0">
              <a:buNone/>
              <a:defRPr sz="1400"/>
            </a:lvl1pPr>
          </a:lstStyle>
          <a:p>
            <a:r>
              <a:rPr lang="en-GB"/>
              <a:t>icon</a:t>
            </a:r>
          </a:p>
        </p:txBody>
      </p:sp>
      <p:sp>
        <p:nvSpPr>
          <p:cNvPr id="29" name="Text Placeholder 3">
            <a:extLst>
              <a:ext uri="{FF2B5EF4-FFF2-40B4-BE49-F238E27FC236}">
                <a16:creationId xmlns:a16="http://schemas.microsoft.com/office/drawing/2014/main" id="{DDE390A6-FD7C-33EA-CAF8-01072198C4FA}"/>
              </a:ext>
            </a:extLst>
          </p:cNvPr>
          <p:cNvSpPr>
            <a:spLocks noGrp="1"/>
          </p:cNvSpPr>
          <p:nvPr>
            <p:ph type="body" sz="quarter" idx="36" hasCustomPrompt="1"/>
          </p:nvPr>
        </p:nvSpPr>
        <p:spPr>
          <a:xfrm>
            <a:off x="1626608"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30" name="Text Placeholder 3">
            <a:extLst>
              <a:ext uri="{FF2B5EF4-FFF2-40B4-BE49-F238E27FC236}">
                <a16:creationId xmlns:a16="http://schemas.microsoft.com/office/drawing/2014/main" id="{4F2E08F5-41F2-3071-8732-B6CDA76551A0}"/>
              </a:ext>
            </a:extLst>
          </p:cNvPr>
          <p:cNvSpPr>
            <a:spLocks noGrp="1"/>
          </p:cNvSpPr>
          <p:nvPr>
            <p:ph type="body" sz="quarter" idx="37" hasCustomPrompt="1"/>
          </p:nvPr>
        </p:nvSpPr>
        <p:spPr>
          <a:xfrm>
            <a:off x="1626608"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Tree>
    <p:extLst>
      <p:ext uri="{BB962C8B-B14F-4D97-AF65-F5344CB8AC3E}">
        <p14:creationId xmlns:p14="http://schemas.microsoft.com/office/powerpoint/2010/main" val="1859323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3 layout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40749-8D31-3A91-35E5-82558FBF9FE6}"/>
              </a:ext>
            </a:extLst>
          </p:cNvPr>
          <p:cNvSpPr/>
          <p:nvPr userDrawn="1"/>
        </p:nvSpPr>
        <p:spPr>
          <a:xfrm>
            <a:off x="6096000" y="0"/>
            <a:ext cx="6096000" cy="6858000"/>
          </a:xfrm>
          <a:prstGeom prst="rect">
            <a:avLst/>
          </a:pr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734735" y="3340684"/>
            <a:ext cx="533400" cy="509588"/>
          </a:xfrm>
        </p:spPr>
        <p:txBody>
          <a:bodyPr>
            <a:noAutofit/>
          </a:bodyPr>
          <a:lstStyle>
            <a:lvl1pPr marL="0" indent="0">
              <a:buNone/>
              <a:defRPr sz="1400"/>
            </a:lvl1pPr>
          </a:lstStyle>
          <a:p>
            <a:r>
              <a:rPr lang="en-GB"/>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734735" y="4369384"/>
            <a:ext cx="533400" cy="509588"/>
          </a:xfrm>
        </p:spPr>
        <p:txBody>
          <a:bodyPr>
            <a:noAutofit/>
          </a:bodyPr>
          <a:lstStyle>
            <a:lvl1pPr marL="0" indent="0">
              <a:buNone/>
              <a:defRPr sz="1400"/>
            </a:lvl1pPr>
          </a:lstStyle>
          <a:p>
            <a:r>
              <a:rPr lang="en-GB"/>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1458072"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734735" y="5398084"/>
            <a:ext cx="533400" cy="442837"/>
          </a:xfrm>
        </p:spPr>
        <p:txBody>
          <a:bodyPr>
            <a:noAutofit/>
          </a:bodyPr>
          <a:lstStyle>
            <a:lvl1pPr marL="0" indent="0">
              <a:buNone/>
              <a:defRPr sz="1400"/>
            </a:lvl1pPr>
          </a:lstStyle>
          <a:p>
            <a:r>
              <a:rPr lang="en-GB"/>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1458072"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1458072"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pic>
        <p:nvPicPr>
          <p:cNvPr id="3" name="Graphic 2">
            <a:extLst>
              <a:ext uri="{FF2B5EF4-FFF2-40B4-BE49-F238E27FC236}">
                <a16:creationId xmlns:a16="http://schemas.microsoft.com/office/drawing/2014/main" id="{56C789AE-700A-F7A7-60FC-2D2140603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172" y="5967767"/>
            <a:ext cx="637024" cy="383514"/>
          </a:xfrm>
          <a:prstGeom prst="rect">
            <a:avLst/>
          </a:prstGeom>
        </p:spPr>
      </p:pic>
      <p:sp>
        <p:nvSpPr>
          <p:cNvPr id="9" name="Text Placeholder 3">
            <a:extLst>
              <a:ext uri="{FF2B5EF4-FFF2-40B4-BE49-F238E27FC236}">
                <a16:creationId xmlns:a16="http://schemas.microsoft.com/office/drawing/2014/main" id="{87A97DAD-E593-6823-70D5-67502382770F}"/>
              </a:ext>
            </a:extLst>
          </p:cNvPr>
          <p:cNvSpPr>
            <a:spLocks noGrp="1"/>
          </p:cNvSpPr>
          <p:nvPr>
            <p:ph type="body" sz="quarter" idx="23" hasCustomPrompt="1"/>
          </p:nvPr>
        </p:nvSpPr>
        <p:spPr>
          <a:xfrm>
            <a:off x="734735" y="960172"/>
            <a:ext cx="4525072" cy="418922"/>
          </a:xfrm>
        </p:spPr>
        <p:txBody>
          <a:bodyPr>
            <a:noAutofit/>
          </a:bodyPr>
          <a:lstStyle>
            <a:lvl1pPr marL="0" indent="0">
              <a:buNone/>
              <a:defRPr sz="2000" b="1" i="0">
                <a:solidFill>
                  <a:schemeClr val="tx2"/>
                </a:solidFill>
                <a:latin typeface="Familjen Grotesk" pitchFamily="2" charset="0"/>
              </a:defRPr>
            </a:lvl1pPr>
          </a:lstStyle>
          <a:p>
            <a:pPr lvl="0"/>
            <a:r>
              <a:rPr lang="en-GB"/>
              <a:t>[Insert page subtitle]</a:t>
            </a:r>
            <a:endParaRPr lang="en-US"/>
          </a:p>
        </p:txBody>
      </p:sp>
      <p:sp>
        <p:nvSpPr>
          <p:cNvPr id="10" name="Text Placeholder 3">
            <a:extLst>
              <a:ext uri="{FF2B5EF4-FFF2-40B4-BE49-F238E27FC236}">
                <a16:creationId xmlns:a16="http://schemas.microsoft.com/office/drawing/2014/main" id="{1207811F-C2FD-F21B-65F0-22EA62C8E12D}"/>
              </a:ext>
            </a:extLst>
          </p:cNvPr>
          <p:cNvSpPr>
            <a:spLocks noGrp="1"/>
          </p:cNvSpPr>
          <p:nvPr>
            <p:ph type="body" sz="quarter" idx="24" hasCustomPrompt="1"/>
          </p:nvPr>
        </p:nvSpPr>
        <p:spPr>
          <a:xfrm>
            <a:off x="734735" y="1208611"/>
            <a:ext cx="4525072" cy="1280005"/>
          </a:xfrm>
        </p:spPr>
        <p:txBody>
          <a:bodyPr>
            <a:noAutofit/>
          </a:bodyPr>
          <a:lstStyle>
            <a:lvl1pPr marL="0" indent="0">
              <a:buNone/>
              <a:defRPr sz="4800" b="1" i="0">
                <a:solidFill>
                  <a:schemeClr val="tx1"/>
                </a:solidFill>
                <a:latin typeface="Familjen Grotesk" pitchFamily="2" charset="0"/>
              </a:defRPr>
            </a:lvl1pPr>
          </a:lstStyle>
          <a:p>
            <a:pPr lvl="0"/>
            <a:r>
              <a:rPr lang="en-GB"/>
              <a:t>[Insert page title here]</a:t>
            </a:r>
            <a:endParaRPr lang="en-US"/>
          </a:p>
        </p:txBody>
      </p:sp>
      <p:sp>
        <p:nvSpPr>
          <p:cNvPr id="6" name="Text Placeholder 3">
            <a:extLst>
              <a:ext uri="{FF2B5EF4-FFF2-40B4-BE49-F238E27FC236}">
                <a16:creationId xmlns:a16="http://schemas.microsoft.com/office/drawing/2014/main" id="{E009416C-BBCF-8AD3-2A7B-211DAB1DF6A9}"/>
              </a:ext>
            </a:extLst>
          </p:cNvPr>
          <p:cNvSpPr>
            <a:spLocks noGrp="1"/>
          </p:cNvSpPr>
          <p:nvPr>
            <p:ph type="body" sz="quarter" idx="32" hasCustomPrompt="1"/>
          </p:nvPr>
        </p:nvSpPr>
        <p:spPr>
          <a:xfrm>
            <a:off x="6598365" y="960172"/>
            <a:ext cx="5196113" cy="5199352"/>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Ac </a:t>
            </a:r>
            <a:r>
              <a:rPr lang="en-GB" err="1"/>
              <a:t>orci</a:t>
            </a:r>
            <a:r>
              <a:rPr lang="en-GB"/>
              <a:t> </a:t>
            </a:r>
            <a:r>
              <a:rPr lang="en-GB" err="1"/>
              <a:t>phasellus</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Sed</a:t>
            </a:r>
            <a:r>
              <a:rPr lang="en-GB"/>
              <a:t> </a:t>
            </a:r>
            <a:r>
              <a:rPr lang="en-GB" err="1"/>
              <a:t>euismod</a:t>
            </a:r>
            <a:r>
              <a:rPr lang="en-GB"/>
              <a:t> nisi porta lorem </a:t>
            </a:r>
            <a:r>
              <a:rPr lang="en-GB" err="1"/>
              <a:t>mollis</a:t>
            </a:r>
            <a:r>
              <a:rPr lang="en-GB"/>
              <a:t>. </a:t>
            </a:r>
            <a:r>
              <a:rPr lang="en-GB" err="1"/>
              <a:t>Nisl</a:t>
            </a:r>
            <a:r>
              <a:rPr lang="en-GB"/>
              <a:t> </a:t>
            </a:r>
            <a:r>
              <a:rPr lang="en-GB" err="1"/>
              <a:t>suscipit</a:t>
            </a:r>
            <a:r>
              <a:rPr lang="en-GB"/>
              <a:t> </a:t>
            </a:r>
            <a:r>
              <a:rPr lang="en-GB" err="1"/>
              <a:t>adipiscing</a:t>
            </a:r>
            <a:r>
              <a:rPr lang="en-GB"/>
              <a:t> </a:t>
            </a:r>
            <a:r>
              <a:rPr lang="en-GB" err="1"/>
              <a:t>bibendum</a:t>
            </a:r>
            <a:r>
              <a:rPr lang="en-GB"/>
              <a:t> </a:t>
            </a:r>
            <a:r>
              <a:rPr lang="en-GB" err="1"/>
              <a:t>est</a:t>
            </a:r>
            <a:r>
              <a:rPr lang="en-GB"/>
              <a:t> </a:t>
            </a:r>
            <a:r>
              <a:rPr lang="en-GB" err="1"/>
              <a:t>ultricies</a:t>
            </a:r>
            <a:r>
              <a:rPr lang="en-GB"/>
              <a:t>. </a:t>
            </a:r>
            <a:r>
              <a:rPr lang="en-GB" err="1"/>
              <a:t>Phasellus</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pellentesque</a:t>
            </a:r>
            <a:r>
              <a:rPr lang="en-GB"/>
              <a:t>. </a:t>
            </a:r>
            <a:r>
              <a:rPr lang="en-GB" err="1"/>
              <a:t>Enim</a:t>
            </a:r>
            <a:r>
              <a:rPr lang="en-GB"/>
              <a:t> </a:t>
            </a:r>
            <a:r>
              <a:rPr lang="en-GB" err="1"/>
              <a:t>praesent</a:t>
            </a:r>
            <a:r>
              <a:rPr lang="en-GB"/>
              <a:t> </a:t>
            </a:r>
            <a:r>
              <a:rPr lang="en-GB" err="1"/>
              <a:t>elementum</a:t>
            </a:r>
            <a:r>
              <a:rPr lang="en-GB"/>
              <a:t> </a:t>
            </a:r>
            <a:r>
              <a:rPr lang="en-GB" err="1"/>
              <a:t>facilisis</a:t>
            </a:r>
            <a:r>
              <a:rPr lang="en-GB"/>
              <a:t> </a:t>
            </a:r>
            <a:r>
              <a:rPr lang="en-GB" err="1"/>
              <a:t>leo</a:t>
            </a:r>
            <a:r>
              <a:rPr lang="en-GB"/>
              <a:t> </a:t>
            </a:r>
            <a:r>
              <a:rPr lang="en-GB" err="1"/>
              <a:t>vel</a:t>
            </a:r>
            <a:r>
              <a:rPr lang="en-GB"/>
              <a:t> </a:t>
            </a:r>
            <a:r>
              <a:rPr lang="en-GB" err="1"/>
              <a:t>fringilla</a:t>
            </a:r>
            <a:r>
              <a:rPr lang="en-GB"/>
              <a:t> est. Tellus </a:t>
            </a:r>
            <a:r>
              <a:rPr lang="en-GB" err="1"/>
              <a:t>mauris</a:t>
            </a:r>
            <a:r>
              <a:rPr lang="en-GB"/>
              <a:t> a </a:t>
            </a:r>
            <a:r>
              <a:rPr lang="en-GB" err="1"/>
              <a:t>diam</a:t>
            </a:r>
            <a:r>
              <a:rPr lang="en-GB"/>
              <a:t> </a:t>
            </a:r>
            <a:r>
              <a:rPr lang="en-GB" err="1"/>
              <a:t>maecenas</a:t>
            </a:r>
            <a:r>
              <a:rPr lang="en-GB"/>
              <a:t> </a:t>
            </a:r>
            <a:r>
              <a:rPr lang="en-GB" err="1"/>
              <a:t>sed</a:t>
            </a:r>
            <a:r>
              <a:rPr lang="en-GB"/>
              <a:t> </a:t>
            </a:r>
            <a:r>
              <a:rPr lang="en-GB" err="1"/>
              <a:t>enim</a:t>
            </a:r>
            <a:r>
              <a:rPr lang="en-GB"/>
              <a:t> </a:t>
            </a:r>
            <a:r>
              <a:rPr lang="en-GB" err="1"/>
              <a:t>ut</a:t>
            </a:r>
            <a:r>
              <a:rPr lang="en-GB"/>
              <a:t> </a:t>
            </a:r>
            <a:r>
              <a:rPr lang="en-GB" err="1"/>
              <a:t>sem</a:t>
            </a:r>
            <a:r>
              <a:rPr lang="en-GB"/>
              <a:t> </a:t>
            </a:r>
            <a:r>
              <a:rPr lang="en-GB" err="1"/>
              <a:t>viverra</a:t>
            </a:r>
            <a:r>
              <a:rPr lang="en-GB"/>
              <a:t>. </a:t>
            </a:r>
            <a:r>
              <a:rPr lang="en-GB" err="1"/>
              <a:t>Elementum</a:t>
            </a:r>
            <a:r>
              <a:rPr lang="en-GB"/>
              <a:t> nisi </a:t>
            </a:r>
            <a:r>
              <a:rPr lang="en-GB" err="1"/>
              <a:t>quis</a:t>
            </a:r>
            <a:r>
              <a:rPr lang="en-GB"/>
              <a:t> </a:t>
            </a:r>
            <a:r>
              <a:rPr lang="en-GB" err="1"/>
              <a:t>eleifend</a:t>
            </a:r>
            <a:r>
              <a:rPr lang="en-GB"/>
              <a:t> </a:t>
            </a:r>
            <a:r>
              <a:rPr lang="en-GB" err="1"/>
              <a:t>quam</a:t>
            </a:r>
            <a:r>
              <a:rPr lang="en-GB"/>
              <a:t>. Mi </a:t>
            </a:r>
            <a:r>
              <a:rPr lang="en-GB" err="1"/>
              <a:t>proin</a:t>
            </a:r>
            <a:r>
              <a:rPr lang="en-GB"/>
              <a:t> </a:t>
            </a:r>
            <a:r>
              <a:rPr lang="en-GB" err="1"/>
              <a:t>sed</a:t>
            </a:r>
            <a:r>
              <a:rPr lang="en-GB"/>
              <a:t> libero </a:t>
            </a:r>
            <a:r>
              <a:rPr lang="en-GB" err="1"/>
              <a:t>enim</a:t>
            </a:r>
            <a:r>
              <a:rPr lang="en-GB"/>
              <a:t> </a:t>
            </a:r>
            <a:r>
              <a:rPr lang="en-GB" err="1"/>
              <a:t>sed</a:t>
            </a:r>
            <a:r>
              <a:rPr lang="en-GB"/>
              <a:t> </a:t>
            </a:r>
            <a:r>
              <a:rPr lang="en-GB" err="1"/>
              <a:t>faucibus</a:t>
            </a:r>
            <a:r>
              <a:rPr lang="en-GB"/>
              <a:t> </a:t>
            </a:r>
            <a:r>
              <a:rPr lang="en-GB" err="1"/>
              <a:t>turpis</a:t>
            </a:r>
            <a:r>
              <a:rPr lang="en-GB"/>
              <a:t> in </a:t>
            </a:r>
            <a:r>
              <a:rPr lang="en-GB" err="1"/>
              <a:t>eu</a:t>
            </a:r>
            <a:r>
              <a:rPr lang="en-GB"/>
              <a:t>. </a:t>
            </a:r>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Molestie</a:t>
            </a:r>
            <a:r>
              <a:rPr lang="en-GB"/>
              <a:t> </a:t>
            </a:r>
            <a:r>
              <a:rPr lang="en-GB" err="1"/>
              <a:t>nunc</a:t>
            </a:r>
            <a:r>
              <a:rPr lang="en-GB"/>
              <a:t> non </a:t>
            </a:r>
            <a:r>
              <a:rPr lang="en-GB" err="1"/>
              <a:t>blandit</a:t>
            </a:r>
            <a:r>
              <a:rPr lang="en-GB"/>
              <a:t> </a:t>
            </a:r>
            <a:r>
              <a:rPr lang="en-GB" err="1"/>
              <a:t>massa</a:t>
            </a:r>
            <a:r>
              <a:rPr lang="en-GB"/>
              <a:t> </a:t>
            </a:r>
            <a:r>
              <a:rPr lang="en-GB" err="1"/>
              <a:t>enim</a:t>
            </a:r>
            <a:r>
              <a:rPr lang="en-GB"/>
              <a:t> </a:t>
            </a:r>
            <a:r>
              <a:rPr lang="en-GB" err="1"/>
              <a:t>nec</a:t>
            </a:r>
            <a:r>
              <a:rPr lang="en-GB"/>
              <a:t> dui </a:t>
            </a:r>
            <a:r>
              <a:rPr lang="en-GB" err="1"/>
              <a:t>nunc</a:t>
            </a:r>
            <a:r>
              <a:rPr lang="en-GB"/>
              <a:t>. </a:t>
            </a:r>
            <a:r>
              <a:rPr lang="en-GB" err="1"/>
              <a:t>Diam</a:t>
            </a:r>
            <a:r>
              <a:rPr lang="en-GB"/>
              <a:t> </a:t>
            </a:r>
            <a:r>
              <a:rPr lang="en-GB" err="1"/>
              <a:t>maecenas</a:t>
            </a:r>
            <a:r>
              <a:rPr lang="en-GB"/>
              <a:t> </a:t>
            </a:r>
            <a:r>
              <a:rPr lang="en-GB" err="1"/>
              <a:t>sed</a:t>
            </a:r>
            <a:r>
              <a:rPr lang="en-GB"/>
              <a:t> </a:t>
            </a:r>
            <a:r>
              <a:rPr lang="en-GB" err="1"/>
              <a:t>enim</a:t>
            </a:r>
            <a:r>
              <a:rPr lang="en-GB"/>
              <a:t> </a:t>
            </a:r>
            <a:r>
              <a:rPr lang="en-GB" err="1"/>
              <a:t>ut</a:t>
            </a:r>
            <a:r>
              <a:rPr lang="en-GB"/>
              <a:t> sem. </a:t>
            </a:r>
            <a:r>
              <a:rPr lang="en-GB" err="1"/>
              <a:t>Viverra</a:t>
            </a:r>
            <a:r>
              <a:rPr lang="en-GB"/>
              <a:t> </a:t>
            </a:r>
            <a:r>
              <a:rPr lang="en-GB" err="1"/>
              <a:t>orci</a:t>
            </a:r>
            <a:r>
              <a:rPr lang="en-GB"/>
              <a:t> </a:t>
            </a:r>
            <a:r>
              <a:rPr lang="en-GB" err="1"/>
              <a:t>sagittis</a:t>
            </a:r>
            <a:r>
              <a:rPr lang="en-GB"/>
              <a:t> </a:t>
            </a:r>
            <a:r>
              <a:rPr lang="en-GB" err="1"/>
              <a:t>eu</a:t>
            </a:r>
            <a:r>
              <a:rPr lang="en-GB"/>
              <a:t> </a:t>
            </a:r>
            <a:r>
              <a:rPr lang="en-GB" err="1"/>
              <a:t>volutpat</a:t>
            </a:r>
            <a:r>
              <a:rPr lang="en-GB"/>
              <a:t> </a:t>
            </a:r>
            <a:r>
              <a:rPr lang="en-GB" err="1"/>
              <a:t>odio</a:t>
            </a:r>
            <a:r>
              <a:rPr lang="en-GB"/>
              <a:t>. Purus non </a:t>
            </a:r>
            <a:r>
              <a:rPr lang="en-GB" err="1"/>
              <a:t>enim</a:t>
            </a:r>
            <a:r>
              <a:rPr lang="en-GB"/>
              <a:t> </a:t>
            </a:r>
            <a:r>
              <a:rPr lang="en-GB" err="1"/>
              <a:t>praesent</a:t>
            </a:r>
            <a:r>
              <a:rPr lang="en-GB"/>
              <a:t> </a:t>
            </a:r>
            <a:r>
              <a:rPr lang="en-GB" err="1"/>
              <a:t>elementum</a:t>
            </a:r>
            <a:r>
              <a:rPr lang="en-GB"/>
              <a:t>.</a:t>
            </a:r>
          </a:p>
          <a:p>
            <a:pPr lvl="0"/>
            <a:endParaRPr lang="en-GB"/>
          </a:p>
          <a:p>
            <a:pPr lvl="0"/>
            <a:r>
              <a:rPr lang="en-GB"/>
              <a:t>At </a:t>
            </a:r>
            <a:r>
              <a:rPr lang="en-GB" err="1"/>
              <a:t>lectus</a:t>
            </a:r>
            <a:r>
              <a:rPr lang="en-GB"/>
              <a:t> </a:t>
            </a:r>
            <a:r>
              <a:rPr lang="en-GB" err="1"/>
              <a:t>urna</a:t>
            </a:r>
            <a:r>
              <a:rPr lang="en-GB"/>
              <a:t> </a:t>
            </a:r>
            <a:r>
              <a:rPr lang="en-GB" err="1"/>
              <a:t>duis</a:t>
            </a:r>
            <a:r>
              <a:rPr lang="en-GB"/>
              <a:t> convallis </a:t>
            </a:r>
            <a:r>
              <a:rPr lang="en-GB" err="1"/>
              <a:t>convallis</a:t>
            </a:r>
            <a:r>
              <a:rPr lang="en-GB"/>
              <a:t>. Nunc </a:t>
            </a:r>
            <a:r>
              <a:rPr lang="en-GB" err="1"/>
              <a:t>sed</a:t>
            </a:r>
            <a:r>
              <a:rPr lang="en-GB"/>
              <a:t> </a:t>
            </a:r>
            <a:r>
              <a:rPr lang="en-GB" err="1"/>
              <a:t>augue</a:t>
            </a:r>
            <a:r>
              <a:rPr lang="en-GB"/>
              <a:t> </a:t>
            </a:r>
            <a:r>
              <a:rPr lang="en-GB" err="1"/>
              <a:t>lacus</a:t>
            </a:r>
            <a:r>
              <a:rPr lang="en-GB"/>
              <a:t> </a:t>
            </a:r>
            <a:r>
              <a:rPr lang="en-GB" err="1"/>
              <a:t>viverra</a:t>
            </a:r>
            <a:r>
              <a:rPr lang="en-GB"/>
              <a:t> vitae </a:t>
            </a:r>
            <a:r>
              <a:rPr lang="en-GB" err="1"/>
              <a:t>congue</a:t>
            </a:r>
            <a:r>
              <a:rPr lang="en-GB"/>
              <a:t> </a:t>
            </a:r>
            <a:r>
              <a:rPr lang="en-GB" err="1"/>
              <a:t>eu</a:t>
            </a:r>
            <a:r>
              <a:rPr lang="en-GB"/>
              <a:t> </a:t>
            </a:r>
            <a:r>
              <a:rPr lang="en-GB" err="1"/>
              <a:t>consequat</a:t>
            </a:r>
            <a:r>
              <a:rPr lang="en-GB"/>
              <a:t>. Fermentum </a:t>
            </a:r>
            <a:r>
              <a:rPr lang="en-GB" err="1"/>
              <a:t>leo</a:t>
            </a:r>
            <a:r>
              <a:rPr lang="en-GB"/>
              <a:t> </a:t>
            </a:r>
            <a:r>
              <a:rPr lang="en-GB" err="1"/>
              <a:t>vel</a:t>
            </a:r>
            <a:r>
              <a:rPr lang="en-GB"/>
              <a:t> </a:t>
            </a:r>
            <a:r>
              <a:rPr lang="en-GB" err="1"/>
              <a:t>orci</a:t>
            </a:r>
            <a:r>
              <a:rPr lang="en-GB"/>
              <a:t> porta non pulvinar </a:t>
            </a:r>
            <a:r>
              <a:rPr lang="en-GB" err="1"/>
              <a:t>neque</a:t>
            </a:r>
            <a:r>
              <a:rPr lang="en-GB"/>
              <a:t> </a:t>
            </a:r>
            <a:r>
              <a:rPr lang="en-GB" err="1"/>
              <a:t>laoreet</a:t>
            </a:r>
            <a:r>
              <a:rPr lang="en-GB"/>
              <a:t>. Nisi </a:t>
            </a:r>
            <a:r>
              <a:rPr lang="en-GB" err="1"/>
              <a:t>quis</a:t>
            </a:r>
            <a:r>
              <a:rPr lang="en-GB"/>
              <a:t> </a:t>
            </a:r>
            <a:r>
              <a:rPr lang="en-GB" err="1"/>
              <a:t>eleifend</a:t>
            </a:r>
            <a:r>
              <a:rPr lang="en-GB"/>
              <a:t> </a:t>
            </a:r>
            <a:r>
              <a:rPr lang="en-GB" err="1"/>
              <a:t>quam</a:t>
            </a:r>
            <a:r>
              <a:rPr lang="en-GB"/>
              <a:t> </a:t>
            </a:r>
            <a:r>
              <a:rPr lang="en-GB" err="1"/>
              <a:t>adipiscing</a:t>
            </a:r>
            <a:r>
              <a:rPr lang="en-GB"/>
              <a:t> vitae </a:t>
            </a:r>
            <a:r>
              <a:rPr lang="en-GB" err="1"/>
              <a:t>proin</a:t>
            </a:r>
            <a:r>
              <a:rPr lang="en-GB"/>
              <a:t> </a:t>
            </a:r>
            <a:r>
              <a:rPr lang="en-GB" err="1"/>
              <a:t>sagittis</a:t>
            </a:r>
            <a:r>
              <a:rPr lang="en-GB"/>
              <a:t> </a:t>
            </a:r>
            <a:r>
              <a:rPr lang="en-GB" err="1"/>
              <a:t>nisl</a:t>
            </a:r>
            <a:r>
              <a:rPr lang="en-GB"/>
              <a:t>. Ac </a:t>
            </a:r>
            <a:r>
              <a:rPr lang="en-GB" err="1"/>
              <a:t>tincidunt</a:t>
            </a:r>
            <a:r>
              <a:rPr lang="en-GB"/>
              <a:t> vitae semper </a:t>
            </a:r>
            <a:r>
              <a:rPr lang="en-GB" err="1"/>
              <a:t>quis</a:t>
            </a:r>
            <a:r>
              <a:rPr lang="en-GB"/>
              <a:t> </a:t>
            </a:r>
            <a:r>
              <a:rPr lang="en-GB" err="1"/>
              <a:t>lectus</a:t>
            </a:r>
            <a:r>
              <a:rPr lang="en-GB"/>
              <a:t> </a:t>
            </a:r>
            <a:r>
              <a:rPr lang="en-GB" err="1"/>
              <a:t>nulla</a:t>
            </a:r>
            <a:r>
              <a:rPr lang="en-GB"/>
              <a:t> at. At </a:t>
            </a:r>
            <a:r>
              <a:rPr lang="en-GB" err="1"/>
              <a:t>elementum</a:t>
            </a:r>
            <a:r>
              <a:rPr lang="en-GB"/>
              <a:t> </a:t>
            </a:r>
            <a:r>
              <a:rPr lang="en-GB" err="1"/>
              <a:t>eu</a:t>
            </a:r>
            <a:r>
              <a:rPr lang="en-GB"/>
              <a:t> </a:t>
            </a:r>
            <a:r>
              <a:rPr lang="en-GB" err="1"/>
              <a:t>facilisis</a:t>
            </a:r>
            <a:r>
              <a:rPr lang="en-GB"/>
              <a:t> </a:t>
            </a:r>
            <a:r>
              <a:rPr lang="en-GB" err="1"/>
              <a:t>sed</a:t>
            </a:r>
            <a:r>
              <a:rPr lang="en-GB"/>
              <a:t> </a:t>
            </a:r>
            <a:r>
              <a:rPr lang="en-GB" err="1"/>
              <a:t>odio</a:t>
            </a:r>
            <a:r>
              <a:rPr lang="en-GB"/>
              <a:t> </a:t>
            </a:r>
            <a:r>
              <a:rPr lang="en-GB" err="1"/>
              <a:t>morbi</a:t>
            </a:r>
            <a:r>
              <a:rPr lang="en-GB"/>
              <a:t> </a:t>
            </a:r>
            <a:r>
              <a:rPr lang="en-GB" err="1"/>
              <a:t>quis</a:t>
            </a:r>
            <a:r>
              <a:rPr lang="en-GB"/>
              <a:t> </a:t>
            </a:r>
            <a:r>
              <a:rPr lang="en-GB" err="1"/>
              <a:t>commodo</a:t>
            </a:r>
            <a:r>
              <a:rPr lang="en-GB"/>
              <a:t> </a:t>
            </a:r>
            <a:r>
              <a:rPr lang="en-GB" err="1"/>
              <a:t>odio</a:t>
            </a:r>
            <a:r>
              <a:rPr lang="en-GB"/>
              <a:t>. </a:t>
            </a:r>
            <a:r>
              <a:rPr lang="en-GB" err="1"/>
              <a:t>Posuere</a:t>
            </a:r>
            <a:r>
              <a:rPr lang="en-GB"/>
              <a:t> </a:t>
            </a:r>
            <a:r>
              <a:rPr lang="en-GB" err="1"/>
              <a:t>sollicitudin</a:t>
            </a:r>
            <a:r>
              <a:rPr lang="en-GB"/>
              <a:t> </a:t>
            </a:r>
            <a:r>
              <a:rPr lang="en-GB" err="1"/>
              <a:t>aliquam</a:t>
            </a:r>
            <a:r>
              <a:rPr lang="en-GB"/>
              <a:t> </a:t>
            </a:r>
            <a:r>
              <a:rPr lang="en-GB" err="1"/>
              <a:t>ultrices</a:t>
            </a:r>
            <a:r>
              <a:rPr lang="en-GB"/>
              <a:t> </a:t>
            </a:r>
            <a:r>
              <a:rPr lang="en-GB" err="1"/>
              <a:t>sagittis</a:t>
            </a:r>
            <a:r>
              <a:rPr lang="en-GB"/>
              <a:t> </a:t>
            </a:r>
            <a:r>
              <a:rPr lang="en-GB" err="1"/>
              <a:t>orci</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pellentesque</a:t>
            </a:r>
            <a:r>
              <a:rPr lang="en-GB"/>
              <a:t> </a:t>
            </a:r>
            <a:r>
              <a:rPr lang="en-GB" err="1"/>
              <a:t>eu</a:t>
            </a:r>
            <a:r>
              <a:rPr lang="en-GB"/>
              <a:t>. Purus </a:t>
            </a:r>
            <a:r>
              <a:rPr lang="en-GB" err="1"/>
              <a:t>viverra</a:t>
            </a:r>
            <a:r>
              <a:rPr lang="en-GB"/>
              <a:t> </a:t>
            </a:r>
            <a:r>
              <a:rPr lang="en-GB" err="1"/>
              <a:t>accumsan</a:t>
            </a:r>
            <a:r>
              <a:rPr lang="en-GB"/>
              <a:t> in </a:t>
            </a:r>
            <a:r>
              <a:rPr lang="en-GB" err="1"/>
              <a:t>nisl</a:t>
            </a:r>
            <a:r>
              <a:rPr lang="en-GB"/>
              <a:t> nisi </a:t>
            </a:r>
            <a:r>
              <a:rPr lang="en-GB" err="1"/>
              <a:t>scelerisque</a:t>
            </a:r>
            <a:r>
              <a:rPr lang="en-GB"/>
              <a:t> </a:t>
            </a:r>
            <a:r>
              <a:rPr lang="en-GB" err="1"/>
              <a:t>eu</a:t>
            </a:r>
            <a:r>
              <a:rPr lang="en-GB"/>
              <a:t> </a:t>
            </a:r>
            <a:r>
              <a:rPr lang="en-GB" err="1"/>
              <a:t>ultrices</a:t>
            </a:r>
            <a:r>
              <a:rPr lang="en-GB"/>
              <a:t> vitae. A </a:t>
            </a:r>
            <a:r>
              <a:rPr lang="en-GB" err="1"/>
              <a:t>condimentum</a:t>
            </a:r>
            <a:r>
              <a:rPr lang="en-GB"/>
              <a:t> vitae </a:t>
            </a:r>
            <a:r>
              <a:rPr lang="en-GB" err="1"/>
              <a:t>sapien</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a:t>
            </a:r>
            <a:r>
              <a:rPr lang="en-GB" err="1"/>
              <a:t>Arcu</a:t>
            </a:r>
            <a:r>
              <a:rPr lang="en-GB"/>
              <a:t> vitae </a:t>
            </a:r>
            <a:r>
              <a:rPr lang="en-GB" err="1"/>
              <a:t>elementum</a:t>
            </a:r>
            <a:r>
              <a:rPr lang="en-GB"/>
              <a:t> </a:t>
            </a:r>
            <a:r>
              <a:rPr lang="en-GB" err="1"/>
              <a:t>curabitur</a:t>
            </a:r>
            <a:r>
              <a:rPr lang="en-GB"/>
              <a:t> vitae </a:t>
            </a:r>
            <a:r>
              <a:rPr lang="en-GB" err="1"/>
              <a:t>nunc</a:t>
            </a:r>
            <a:r>
              <a:rPr lang="en-GB"/>
              <a:t> </a:t>
            </a:r>
            <a:r>
              <a:rPr lang="en-GB" err="1"/>
              <a:t>sed</a:t>
            </a:r>
            <a:r>
              <a:rPr lang="en-GB"/>
              <a:t> </a:t>
            </a:r>
            <a:r>
              <a:rPr lang="en-GB" err="1"/>
              <a:t>velit</a:t>
            </a:r>
            <a:r>
              <a:rPr lang="en-GB"/>
              <a:t> </a:t>
            </a:r>
            <a:r>
              <a:rPr lang="en-GB" err="1"/>
              <a:t>dignissim</a:t>
            </a:r>
            <a:r>
              <a:rPr lang="en-GB"/>
              <a:t>.</a:t>
            </a:r>
          </a:p>
        </p:txBody>
      </p:sp>
    </p:spTree>
    <p:extLst>
      <p:ext uri="{BB962C8B-B14F-4D97-AF65-F5344CB8AC3E}">
        <p14:creationId xmlns:p14="http://schemas.microsoft.com/office/powerpoint/2010/main" val="16953865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3 layout 3">
    <p:bg>
      <p:bgRef idx="1001">
        <a:schemeClr val="bg1"/>
      </p:bgRef>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8D954E2-378A-0D5E-F438-C71187044CD7}"/>
              </a:ext>
            </a:extLst>
          </p:cNvPr>
          <p:cNvSpPr/>
          <p:nvPr/>
        </p:nvSpPr>
        <p:spPr>
          <a:xfrm>
            <a:off x="0" y="1"/>
            <a:ext cx="12175836" cy="6858001"/>
          </a:xfrm>
          <a:custGeom>
            <a:avLst/>
            <a:gdLst>
              <a:gd name="connsiteX0" fmla="*/ 0 w 12175836"/>
              <a:gd name="connsiteY0" fmla="*/ 1847676 h 6858001"/>
              <a:gd name="connsiteX1" fmla="*/ 2111161 w 12175836"/>
              <a:gd name="connsiteY1" fmla="*/ 6858001 h 6858001"/>
              <a:gd name="connsiteX2" fmla="*/ 0 w 12175836"/>
              <a:gd name="connsiteY2" fmla="*/ 6858001 h 6858001"/>
              <a:gd name="connsiteX3" fmla="*/ 6022276 w 12175836"/>
              <a:gd name="connsiteY3" fmla="*/ 0 h 6858001"/>
              <a:gd name="connsiteX4" fmla="*/ 12175836 w 12175836"/>
              <a:gd name="connsiteY4" fmla="*/ 0 h 6858001"/>
              <a:gd name="connsiteX5" fmla="*/ 12175836 w 12175836"/>
              <a:gd name="connsiteY5" fmla="*/ 6858001 h 6858001"/>
              <a:gd name="connsiteX6" fmla="*/ 6022276 w 12175836"/>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5836" h="6858001">
                <a:moveTo>
                  <a:pt x="0" y="1847676"/>
                </a:moveTo>
                <a:lnTo>
                  <a:pt x="2111161" y="6858001"/>
                </a:lnTo>
                <a:lnTo>
                  <a:pt x="0" y="6858001"/>
                </a:lnTo>
                <a:close/>
                <a:moveTo>
                  <a:pt x="6022276" y="0"/>
                </a:moveTo>
                <a:lnTo>
                  <a:pt x="12175836" y="0"/>
                </a:lnTo>
                <a:lnTo>
                  <a:pt x="12175836" y="6858001"/>
                </a:lnTo>
                <a:lnTo>
                  <a:pt x="6022276" y="6858001"/>
                </a:lnTo>
                <a:close/>
              </a:path>
            </a:pathLst>
          </a:custGeom>
          <a:solidFill>
            <a:schemeClr val="accent2"/>
          </a:solidFill>
          <a:ln w="428819" cap="flat">
            <a:noFill/>
            <a:prstDash val="solid"/>
            <a:miter/>
          </a:ln>
        </p:spPr>
        <p:txBody>
          <a:bodyPr rtlCol="0" anchor="ctr"/>
          <a:lstStyle/>
          <a:p>
            <a:endParaRPr lang="en-GB">
              <a:latin typeface="Familjen Grotesk" pitchFamily="2" charset="0"/>
            </a:endParaRPr>
          </a:p>
        </p:txBody>
      </p:sp>
      <p:pic>
        <p:nvPicPr>
          <p:cNvPr id="22" name="Graphic 21">
            <a:extLst>
              <a:ext uri="{FF2B5EF4-FFF2-40B4-BE49-F238E27FC236}">
                <a16:creationId xmlns:a16="http://schemas.microsoft.com/office/drawing/2014/main" id="{B07C41DC-D4E3-5A92-DD69-6D6D0D1DC0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223" y="5967767"/>
            <a:ext cx="637024" cy="383514"/>
          </a:xfrm>
          <a:prstGeom prst="rect">
            <a:avLst/>
          </a:prstGeom>
        </p:spPr>
      </p:pic>
      <p:sp>
        <p:nvSpPr>
          <p:cNvPr id="23" name="Text Placeholder 3">
            <a:extLst>
              <a:ext uri="{FF2B5EF4-FFF2-40B4-BE49-F238E27FC236}">
                <a16:creationId xmlns:a16="http://schemas.microsoft.com/office/drawing/2014/main" id="{ACFD9080-92D8-0468-0271-C6806D73EF89}"/>
              </a:ext>
            </a:extLst>
          </p:cNvPr>
          <p:cNvSpPr>
            <a:spLocks noGrp="1"/>
          </p:cNvSpPr>
          <p:nvPr>
            <p:ph type="body" sz="quarter" idx="32" hasCustomPrompt="1"/>
          </p:nvPr>
        </p:nvSpPr>
        <p:spPr>
          <a:xfrm>
            <a:off x="6598365" y="960172"/>
            <a:ext cx="5196113" cy="5199352"/>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Ac </a:t>
            </a:r>
            <a:r>
              <a:rPr lang="en-GB" err="1"/>
              <a:t>orci</a:t>
            </a:r>
            <a:r>
              <a:rPr lang="en-GB"/>
              <a:t> </a:t>
            </a:r>
            <a:r>
              <a:rPr lang="en-GB" err="1"/>
              <a:t>phasellus</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Sed</a:t>
            </a:r>
            <a:r>
              <a:rPr lang="en-GB"/>
              <a:t> </a:t>
            </a:r>
            <a:r>
              <a:rPr lang="en-GB" err="1"/>
              <a:t>euismod</a:t>
            </a:r>
            <a:r>
              <a:rPr lang="en-GB"/>
              <a:t> nisi porta lorem </a:t>
            </a:r>
            <a:r>
              <a:rPr lang="en-GB" err="1"/>
              <a:t>mollis</a:t>
            </a:r>
            <a:r>
              <a:rPr lang="en-GB"/>
              <a:t>. </a:t>
            </a:r>
            <a:r>
              <a:rPr lang="en-GB" err="1"/>
              <a:t>Nisl</a:t>
            </a:r>
            <a:r>
              <a:rPr lang="en-GB"/>
              <a:t> </a:t>
            </a:r>
            <a:r>
              <a:rPr lang="en-GB" err="1"/>
              <a:t>suscipit</a:t>
            </a:r>
            <a:r>
              <a:rPr lang="en-GB"/>
              <a:t> </a:t>
            </a:r>
            <a:r>
              <a:rPr lang="en-GB" err="1"/>
              <a:t>adipiscing</a:t>
            </a:r>
            <a:r>
              <a:rPr lang="en-GB"/>
              <a:t> </a:t>
            </a:r>
            <a:r>
              <a:rPr lang="en-GB" err="1"/>
              <a:t>bibendum</a:t>
            </a:r>
            <a:r>
              <a:rPr lang="en-GB"/>
              <a:t> </a:t>
            </a:r>
            <a:r>
              <a:rPr lang="en-GB" err="1"/>
              <a:t>est</a:t>
            </a:r>
            <a:r>
              <a:rPr lang="en-GB"/>
              <a:t> </a:t>
            </a:r>
            <a:r>
              <a:rPr lang="en-GB" err="1"/>
              <a:t>ultricies</a:t>
            </a:r>
            <a:r>
              <a:rPr lang="en-GB"/>
              <a:t>. </a:t>
            </a:r>
            <a:r>
              <a:rPr lang="en-GB" err="1"/>
              <a:t>Phasellus</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pellentesque</a:t>
            </a:r>
            <a:r>
              <a:rPr lang="en-GB"/>
              <a:t>. </a:t>
            </a:r>
            <a:r>
              <a:rPr lang="en-GB" err="1"/>
              <a:t>Enim</a:t>
            </a:r>
            <a:r>
              <a:rPr lang="en-GB"/>
              <a:t> </a:t>
            </a:r>
            <a:r>
              <a:rPr lang="en-GB" err="1"/>
              <a:t>praesent</a:t>
            </a:r>
            <a:r>
              <a:rPr lang="en-GB"/>
              <a:t> </a:t>
            </a:r>
            <a:r>
              <a:rPr lang="en-GB" err="1"/>
              <a:t>elementum</a:t>
            </a:r>
            <a:r>
              <a:rPr lang="en-GB"/>
              <a:t> </a:t>
            </a:r>
            <a:r>
              <a:rPr lang="en-GB" err="1"/>
              <a:t>facilisis</a:t>
            </a:r>
            <a:r>
              <a:rPr lang="en-GB"/>
              <a:t> </a:t>
            </a:r>
            <a:r>
              <a:rPr lang="en-GB" err="1"/>
              <a:t>leo</a:t>
            </a:r>
            <a:r>
              <a:rPr lang="en-GB"/>
              <a:t> </a:t>
            </a:r>
            <a:r>
              <a:rPr lang="en-GB" err="1"/>
              <a:t>vel</a:t>
            </a:r>
            <a:r>
              <a:rPr lang="en-GB"/>
              <a:t> </a:t>
            </a:r>
            <a:r>
              <a:rPr lang="en-GB" err="1"/>
              <a:t>fringilla</a:t>
            </a:r>
            <a:r>
              <a:rPr lang="en-GB"/>
              <a:t> est. Tellus </a:t>
            </a:r>
            <a:r>
              <a:rPr lang="en-GB" err="1"/>
              <a:t>mauris</a:t>
            </a:r>
            <a:r>
              <a:rPr lang="en-GB"/>
              <a:t> a </a:t>
            </a:r>
            <a:r>
              <a:rPr lang="en-GB" err="1"/>
              <a:t>diam</a:t>
            </a:r>
            <a:r>
              <a:rPr lang="en-GB"/>
              <a:t> </a:t>
            </a:r>
            <a:r>
              <a:rPr lang="en-GB" err="1"/>
              <a:t>maecenas</a:t>
            </a:r>
            <a:r>
              <a:rPr lang="en-GB"/>
              <a:t> </a:t>
            </a:r>
            <a:r>
              <a:rPr lang="en-GB" err="1"/>
              <a:t>sed</a:t>
            </a:r>
            <a:r>
              <a:rPr lang="en-GB"/>
              <a:t> </a:t>
            </a:r>
            <a:r>
              <a:rPr lang="en-GB" err="1"/>
              <a:t>enim</a:t>
            </a:r>
            <a:r>
              <a:rPr lang="en-GB"/>
              <a:t> </a:t>
            </a:r>
            <a:r>
              <a:rPr lang="en-GB" err="1"/>
              <a:t>ut</a:t>
            </a:r>
            <a:r>
              <a:rPr lang="en-GB"/>
              <a:t> </a:t>
            </a:r>
            <a:r>
              <a:rPr lang="en-GB" err="1"/>
              <a:t>sem</a:t>
            </a:r>
            <a:r>
              <a:rPr lang="en-GB"/>
              <a:t> </a:t>
            </a:r>
            <a:r>
              <a:rPr lang="en-GB" err="1"/>
              <a:t>viverra</a:t>
            </a:r>
            <a:r>
              <a:rPr lang="en-GB"/>
              <a:t>. </a:t>
            </a:r>
            <a:r>
              <a:rPr lang="en-GB" err="1"/>
              <a:t>Elementum</a:t>
            </a:r>
            <a:r>
              <a:rPr lang="en-GB"/>
              <a:t> nisi </a:t>
            </a:r>
            <a:r>
              <a:rPr lang="en-GB" err="1"/>
              <a:t>quis</a:t>
            </a:r>
            <a:r>
              <a:rPr lang="en-GB"/>
              <a:t> </a:t>
            </a:r>
            <a:r>
              <a:rPr lang="en-GB" err="1"/>
              <a:t>eleifend</a:t>
            </a:r>
            <a:r>
              <a:rPr lang="en-GB"/>
              <a:t> </a:t>
            </a:r>
            <a:r>
              <a:rPr lang="en-GB" err="1"/>
              <a:t>quam</a:t>
            </a:r>
            <a:r>
              <a:rPr lang="en-GB"/>
              <a:t>. Mi </a:t>
            </a:r>
            <a:r>
              <a:rPr lang="en-GB" err="1"/>
              <a:t>proin</a:t>
            </a:r>
            <a:r>
              <a:rPr lang="en-GB"/>
              <a:t> </a:t>
            </a:r>
            <a:r>
              <a:rPr lang="en-GB" err="1"/>
              <a:t>sed</a:t>
            </a:r>
            <a:r>
              <a:rPr lang="en-GB"/>
              <a:t> libero </a:t>
            </a:r>
            <a:r>
              <a:rPr lang="en-GB" err="1"/>
              <a:t>enim</a:t>
            </a:r>
            <a:r>
              <a:rPr lang="en-GB"/>
              <a:t> </a:t>
            </a:r>
            <a:r>
              <a:rPr lang="en-GB" err="1"/>
              <a:t>sed</a:t>
            </a:r>
            <a:r>
              <a:rPr lang="en-GB"/>
              <a:t> </a:t>
            </a:r>
            <a:r>
              <a:rPr lang="en-GB" err="1"/>
              <a:t>faucibus</a:t>
            </a:r>
            <a:r>
              <a:rPr lang="en-GB"/>
              <a:t> </a:t>
            </a:r>
            <a:r>
              <a:rPr lang="en-GB" err="1"/>
              <a:t>turpis</a:t>
            </a:r>
            <a:r>
              <a:rPr lang="en-GB"/>
              <a:t> in </a:t>
            </a:r>
            <a:r>
              <a:rPr lang="en-GB" err="1"/>
              <a:t>eu</a:t>
            </a:r>
            <a:r>
              <a:rPr lang="en-GB"/>
              <a:t>. </a:t>
            </a:r>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Molestie</a:t>
            </a:r>
            <a:r>
              <a:rPr lang="en-GB"/>
              <a:t> </a:t>
            </a:r>
            <a:r>
              <a:rPr lang="en-GB" err="1"/>
              <a:t>nunc</a:t>
            </a:r>
            <a:r>
              <a:rPr lang="en-GB"/>
              <a:t> non </a:t>
            </a:r>
            <a:r>
              <a:rPr lang="en-GB" err="1"/>
              <a:t>blandit</a:t>
            </a:r>
            <a:r>
              <a:rPr lang="en-GB"/>
              <a:t> </a:t>
            </a:r>
            <a:r>
              <a:rPr lang="en-GB" err="1"/>
              <a:t>massa</a:t>
            </a:r>
            <a:r>
              <a:rPr lang="en-GB"/>
              <a:t> </a:t>
            </a:r>
            <a:r>
              <a:rPr lang="en-GB" err="1"/>
              <a:t>enim</a:t>
            </a:r>
            <a:r>
              <a:rPr lang="en-GB"/>
              <a:t> </a:t>
            </a:r>
            <a:r>
              <a:rPr lang="en-GB" err="1"/>
              <a:t>nec</a:t>
            </a:r>
            <a:r>
              <a:rPr lang="en-GB"/>
              <a:t> dui </a:t>
            </a:r>
            <a:r>
              <a:rPr lang="en-GB" err="1"/>
              <a:t>nunc</a:t>
            </a:r>
            <a:r>
              <a:rPr lang="en-GB"/>
              <a:t>. </a:t>
            </a:r>
            <a:r>
              <a:rPr lang="en-GB" err="1"/>
              <a:t>Diam</a:t>
            </a:r>
            <a:r>
              <a:rPr lang="en-GB"/>
              <a:t> </a:t>
            </a:r>
            <a:r>
              <a:rPr lang="en-GB" err="1"/>
              <a:t>maecenas</a:t>
            </a:r>
            <a:r>
              <a:rPr lang="en-GB"/>
              <a:t> </a:t>
            </a:r>
            <a:r>
              <a:rPr lang="en-GB" err="1"/>
              <a:t>sed</a:t>
            </a:r>
            <a:r>
              <a:rPr lang="en-GB"/>
              <a:t> </a:t>
            </a:r>
            <a:r>
              <a:rPr lang="en-GB" err="1"/>
              <a:t>enim</a:t>
            </a:r>
            <a:r>
              <a:rPr lang="en-GB"/>
              <a:t> </a:t>
            </a:r>
            <a:r>
              <a:rPr lang="en-GB" err="1"/>
              <a:t>ut</a:t>
            </a:r>
            <a:r>
              <a:rPr lang="en-GB"/>
              <a:t> sem. </a:t>
            </a:r>
            <a:r>
              <a:rPr lang="en-GB" err="1"/>
              <a:t>Viverra</a:t>
            </a:r>
            <a:r>
              <a:rPr lang="en-GB"/>
              <a:t> </a:t>
            </a:r>
            <a:r>
              <a:rPr lang="en-GB" err="1"/>
              <a:t>orci</a:t>
            </a:r>
            <a:r>
              <a:rPr lang="en-GB"/>
              <a:t> </a:t>
            </a:r>
            <a:r>
              <a:rPr lang="en-GB" err="1"/>
              <a:t>sagittis</a:t>
            </a:r>
            <a:r>
              <a:rPr lang="en-GB"/>
              <a:t> </a:t>
            </a:r>
            <a:r>
              <a:rPr lang="en-GB" err="1"/>
              <a:t>eu</a:t>
            </a:r>
            <a:r>
              <a:rPr lang="en-GB"/>
              <a:t> </a:t>
            </a:r>
            <a:r>
              <a:rPr lang="en-GB" err="1"/>
              <a:t>volutpat</a:t>
            </a:r>
            <a:r>
              <a:rPr lang="en-GB"/>
              <a:t> </a:t>
            </a:r>
            <a:r>
              <a:rPr lang="en-GB" err="1"/>
              <a:t>odio</a:t>
            </a:r>
            <a:r>
              <a:rPr lang="en-GB"/>
              <a:t>. Purus non </a:t>
            </a:r>
            <a:r>
              <a:rPr lang="en-GB" err="1"/>
              <a:t>enim</a:t>
            </a:r>
            <a:r>
              <a:rPr lang="en-GB"/>
              <a:t> </a:t>
            </a:r>
            <a:r>
              <a:rPr lang="en-GB" err="1"/>
              <a:t>praesent</a:t>
            </a:r>
            <a:r>
              <a:rPr lang="en-GB"/>
              <a:t> </a:t>
            </a:r>
            <a:r>
              <a:rPr lang="en-GB" err="1"/>
              <a:t>elementum</a:t>
            </a:r>
            <a:r>
              <a:rPr lang="en-GB"/>
              <a:t>.</a:t>
            </a:r>
          </a:p>
          <a:p>
            <a:pPr lvl="0"/>
            <a:endParaRPr lang="en-GB"/>
          </a:p>
          <a:p>
            <a:pPr lvl="0"/>
            <a:r>
              <a:rPr lang="en-GB"/>
              <a:t>At </a:t>
            </a:r>
            <a:r>
              <a:rPr lang="en-GB" err="1"/>
              <a:t>lectus</a:t>
            </a:r>
            <a:r>
              <a:rPr lang="en-GB"/>
              <a:t> </a:t>
            </a:r>
            <a:r>
              <a:rPr lang="en-GB" err="1"/>
              <a:t>urna</a:t>
            </a:r>
            <a:r>
              <a:rPr lang="en-GB"/>
              <a:t> </a:t>
            </a:r>
            <a:r>
              <a:rPr lang="en-GB" err="1"/>
              <a:t>duis</a:t>
            </a:r>
            <a:r>
              <a:rPr lang="en-GB"/>
              <a:t> convallis </a:t>
            </a:r>
            <a:r>
              <a:rPr lang="en-GB" err="1"/>
              <a:t>convallis</a:t>
            </a:r>
            <a:r>
              <a:rPr lang="en-GB"/>
              <a:t>. Nunc </a:t>
            </a:r>
            <a:r>
              <a:rPr lang="en-GB" err="1"/>
              <a:t>sed</a:t>
            </a:r>
            <a:r>
              <a:rPr lang="en-GB"/>
              <a:t> </a:t>
            </a:r>
            <a:r>
              <a:rPr lang="en-GB" err="1"/>
              <a:t>augue</a:t>
            </a:r>
            <a:r>
              <a:rPr lang="en-GB"/>
              <a:t> </a:t>
            </a:r>
            <a:r>
              <a:rPr lang="en-GB" err="1"/>
              <a:t>lacus</a:t>
            </a:r>
            <a:r>
              <a:rPr lang="en-GB"/>
              <a:t> </a:t>
            </a:r>
            <a:r>
              <a:rPr lang="en-GB" err="1"/>
              <a:t>viverra</a:t>
            </a:r>
            <a:r>
              <a:rPr lang="en-GB"/>
              <a:t> vitae </a:t>
            </a:r>
            <a:r>
              <a:rPr lang="en-GB" err="1"/>
              <a:t>congue</a:t>
            </a:r>
            <a:r>
              <a:rPr lang="en-GB"/>
              <a:t> </a:t>
            </a:r>
            <a:r>
              <a:rPr lang="en-GB" err="1"/>
              <a:t>eu</a:t>
            </a:r>
            <a:r>
              <a:rPr lang="en-GB"/>
              <a:t> </a:t>
            </a:r>
            <a:r>
              <a:rPr lang="en-GB" err="1"/>
              <a:t>consequat</a:t>
            </a:r>
            <a:r>
              <a:rPr lang="en-GB"/>
              <a:t>. Fermentum </a:t>
            </a:r>
            <a:r>
              <a:rPr lang="en-GB" err="1"/>
              <a:t>leo</a:t>
            </a:r>
            <a:r>
              <a:rPr lang="en-GB"/>
              <a:t> </a:t>
            </a:r>
            <a:r>
              <a:rPr lang="en-GB" err="1"/>
              <a:t>vel</a:t>
            </a:r>
            <a:r>
              <a:rPr lang="en-GB"/>
              <a:t> </a:t>
            </a:r>
            <a:r>
              <a:rPr lang="en-GB" err="1"/>
              <a:t>orci</a:t>
            </a:r>
            <a:r>
              <a:rPr lang="en-GB"/>
              <a:t> porta non pulvinar </a:t>
            </a:r>
            <a:r>
              <a:rPr lang="en-GB" err="1"/>
              <a:t>neque</a:t>
            </a:r>
            <a:r>
              <a:rPr lang="en-GB"/>
              <a:t> </a:t>
            </a:r>
            <a:r>
              <a:rPr lang="en-GB" err="1"/>
              <a:t>laoreet</a:t>
            </a:r>
            <a:r>
              <a:rPr lang="en-GB"/>
              <a:t>. Nisi </a:t>
            </a:r>
            <a:r>
              <a:rPr lang="en-GB" err="1"/>
              <a:t>quis</a:t>
            </a:r>
            <a:r>
              <a:rPr lang="en-GB"/>
              <a:t> </a:t>
            </a:r>
            <a:r>
              <a:rPr lang="en-GB" err="1"/>
              <a:t>eleifend</a:t>
            </a:r>
            <a:r>
              <a:rPr lang="en-GB"/>
              <a:t> </a:t>
            </a:r>
            <a:r>
              <a:rPr lang="en-GB" err="1"/>
              <a:t>quam</a:t>
            </a:r>
            <a:r>
              <a:rPr lang="en-GB"/>
              <a:t> </a:t>
            </a:r>
            <a:r>
              <a:rPr lang="en-GB" err="1"/>
              <a:t>adipiscing</a:t>
            </a:r>
            <a:r>
              <a:rPr lang="en-GB"/>
              <a:t> vitae </a:t>
            </a:r>
            <a:r>
              <a:rPr lang="en-GB" err="1"/>
              <a:t>proin</a:t>
            </a:r>
            <a:r>
              <a:rPr lang="en-GB"/>
              <a:t> </a:t>
            </a:r>
            <a:r>
              <a:rPr lang="en-GB" err="1"/>
              <a:t>sagittis</a:t>
            </a:r>
            <a:r>
              <a:rPr lang="en-GB"/>
              <a:t> </a:t>
            </a:r>
            <a:r>
              <a:rPr lang="en-GB" err="1"/>
              <a:t>nisl</a:t>
            </a:r>
            <a:r>
              <a:rPr lang="en-GB"/>
              <a:t>. Ac </a:t>
            </a:r>
            <a:r>
              <a:rPr lang="en-GB" err="1"/>
              <a:t>tincidunt</a:t>
            </a:r>
            <a:r>
              <a:rPr lang="en-GB"/>
              <a:t> vitae semper </a:t>
            </a:r>
            <a:r>
              <a:rPr lang="en-GB" err="1"/>
              <a:t>quis</a:t>
            </a:r>
            <a:r>
              <a:rPr lang="en-GB"/>
              <a:t> </a:t>
            </a:r>
            <a:r>
              <a:rPr lang="en-GB" err="1"/>
              <a:t>lectus</a:t>
            </a:r>
            <a:r>
              <a:rPr lang="en-GB"/>
              <a:t> </a:t>
            </a:r>
            <a:r>
              <a:rPr lang="en-GB" err="1"/>
              <a:t>nulla</a:t>
            </a:r>
            <a:r>
              <a:rPr lang="en-GB"/>
              <a:t> at. At </a:t>
            </a:r>
            <a:r>
              <a:rPr lang="en-GB" err="1"/>
              <a:t>elementum</a:t>
            </a:r>
            <a:r>
              <a:rPr lang="en-GB"/>
              <a:t> </a:t>
            </a:r>
            <a:r>
              <a:rPr lang="en-GB" err="1"/>
              <a:t>eu</a:t>
            </a:r>
            <a:r>
              <a:rPr lang="en-GB"/>
              <a:t> </a:t>
            </a:r>
            <a:r>
              <a:rPr lang="en-GB" err="1"/>
              <a:t>facilisis</a:t>
            </a:r>
            <a:r>
              <a:rPr lang="en-GB"/>
              <a:t> </a:t>
            </a:r>
            <a:r>
              <a:rPr lang="en-GB" err="1"/>
              <a:t>sed</a:t>
            </a:r>
            <a:r>
              <a:rPr lang="en-GB"/>
              <a:t> </a:t>
            </a:r>
            <a:r>
              <a:rPr lang="en-GB" err="1"/>
              <a:t>odio</a:t>
            </a:r>
            <a:r>
              <a:rPr lang="en-GB"/>
              <a:t> </a:t>
            </a:r>
            <a:r>
              <a:rPr lang="en-GB" err="1"/>
              <a:t>morbi</a:t>
            </a:r>
            <a:r>
              <a:rPr lang="en-GB"/>
              <a:t> </a:t>
            </a:r>
            <a:r>
              <a:rPr lang="en-GB" err="1"/>
              <a:t>quis</a:t>
            </a:r>
            <a:r>
              <a:rPr lang="en-GB"/>
              <a:t> </a:t>
            </a:r>
            <a:r>
              <a:rPr lang="en-GB" err="1"/>
              <a:t>commodo</a:t>
            </a:r>
            <a:r>
              <a:rPr lang="en-GB"/>
              <a:t> </a:t>
            </a:r>
            <a:r>
              <a:rPr lang="en-GB" err="1"/>
              <a:t>odio</a:t>
            </a:r>
            <a:r>
              <a:rPr lang="en-GB"/>
              <a:t>. </a:t>
            </a:r>
            <a:r>
              <a:rPr lang="en-GB" err="1"/>
              <a:t>Posuere</a:t>
            </a:r>
            <a:r>
              <a:rPr lang="en-GB"/>
              <a:t> </a:t>
            </a:r>
            <a:r>
              <a:rPr lang="en-GB" err="1"/>
              <a:t>sollicitudin</a:t>
            </a:r>
            <a:r>
              <a:rPr lang="en-GB"/>
              <a:t> </a:t>
            </a:r>
            <a:r>
              <a:rPr lang="en-GB" err="1"/>
              <a:t>aliquam</a:t>
            </a:r>
            <a:r>
              <a:rPr lang="en-GB"/>
              <a:t> </a:t>
            </a:r>
            <a:r>
              <a:rPr lang="en-GB" err="1"/>
              <a:t>ultrices</a:t>
            </a:r>
            <a:r>
              <a:rPr lang="en-GB"/>
              <a:t> </a:t>
            </a:r>
            <a:r>
              <a:rPr lang="en-GB" err="1"/>
              <a:t>sagittis</a:t>
            </a:r>
            <a:r>
              <a:rPr lang="en-GB"/>
              <a:t> </a:t>
            </a:r>
            <a:r>
              <a:rPr lang="en-GB" err="1"/>
              <a:t>orci</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pellentesque</a:t>
            </a:r>
            <a:r>
              <a:rPr lang="en-GB"/>
              <a:t> </a:t>
            </a:r>
            <a:r>
              <a:rPr lang="en-GB" err="1"/>
              <a:t>eu</a:t>
            </a:r>
            <a:r>
              <a:rPr lang="en-GB"/>
              <a:t>. Purus </a:t>
            </a:r>
            <a:r>
              <a:rPr lang="en-GB" err="1"/>
              <a:t>viverra</a:t>
            </a:r>
            <a:r>
              <a:rPr lang="en-GB"/>
              <a:t> </a:t>
            </a:r>
            <a:r>
              <a:rPr lang="en-GB" err="1"/>
              <a:t>accumsan</a:t>
            </a:r>
            <a:r>
              <a:rPr lang="en-GB"/>
              <a:t> in </a:t>
            </a:r>
            <a:r>
              <a:rPr lang="en-GB" err="1"/>
              <a:t>nisl</a:t>
            </a:r>
            <a:r>
              <a:rPr lang="en-GB"/>
              <a:t> nisi </a:t>
            </a:r>
            <a:r>
              <a:rPr lang="en-GB" err="1"/>
              <a:t>scelerisque</a:t>
            </a:r>
            <a:r>
              <a:rPr lang="en-GB"/>
              <a:t> </a:t>
            </a:r>
            <a:r>
              <a:rPr lang="en-GB" err="1"/>
              <a:t>eu</a:t>
            </a:r>
            <a:r>
              <a:rPr lang="en-GB"/>
              <a:t> </a:t>
            </a:r>
            <a:r>
              <a:rPr lang="en-GB" err="1"/>
              <a:t>ultrices</a:t>
            </a:r>
            <a:r>
              <a:rPr lang="en-GB"/>
              <a:t> vitae. A </a:t>
            </a:r>
            <a:r>
              <a:rPr lang="en-GB" err="1"/>
              <a:t>condimentum</a:t>
            </a:r>
            <a:r>
              <a:rPr lang="en-GB"/>
              <a:t> vitae </a:t>
            </a:r>
            <a:r>
              <a:rPr lang="en-GB" err="1"/>
              <a:t>sapien</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a:t>
            </a:r>
            <a:r>
              <a:rPr lang="en-GB" err="1"/>
              <a:t>Arcu</a:t>
            </a:r>
            <a:r>
              <a:rPr lang="en-GB"/>
              <a:t> vitae </a:t>
            </a:r>
            <a:r>
              <a:rPr lang="en-GB" err="1"/>
              <a:t>elementum</a:t>
            </a:r>
            <a:r>
              <a:rPr lang="en-GB"/>
              <a:t> </a:t>
            </a:r>
            <a:r>
              <a:rPr lang="en-GB" err="1"/>
              <a:t>curabitur</a:t>
            </a:r>
            <a:r>
              <a:rPr lang="en-GB"/>
              <a:t> vitae </a:t>
            </a:r>
            <a:r>
              <a:rPr lang="en-GB" err="1"/>
              <a:t>nunc</a:t>
            </a:r>
            <a:r>
              <a:rPr lang="en-GB"/>
              <a:t> </a:t>
            </a:r>
            <a:r>
              <a:rPr lang="en-GB" err="1"/>
              <a:t>sed</a:t>
            </a:r>
            <a:r>
              <a:rPr lang="en-GB"/>
              <a:t> </a:t>
            </a:r>
            <a:r>
              <a:rPr lang="en-GB" err="1"/>
              <a:t>velit</a:t>
            </a:r>
            <a:r>
              <a:rPr lang="en-GB"/>
              <a:t> </a:t>
            </a:r>
            <a:r>
              <a:rPr lang="en-GB" err="1"/>
              <a:t>dignissim</a:t>
            </a:r>
            <a:r>
              <a:rPr lang="en-GB"/>
              <a:t>.</a:t>
            </a:r>
          </a:p>
        </p:txBody>
      </p:sp>
      <p:sp>
        <p:nvSpPr>
          <p:cNvPr id="24" name="Text Placeholder 3">
            <a:extLst>
              <a:ext uri="{FF2B5EF4-FFF2-40B4-BE49-F238E27FC236}">
                <a16:creationId xmlns:a16="http://schemas.microsoft.com/office/drawing/2014/main" id="{F3BB999A-CB46-9861-2F54-03808DC10BAD}"/>
              </a:ext>
            </a:extLst>
          </p:cNvPr>
          <p:cNvSpPr>
            <a:spLocks noGrp="1"/>
          </p:cNvSpPr>
          <p:nvPr>
            <p:ph type="body" sz="quarter" idx="23" hasCustomPrompt="1"/>
          </p:nvPr>
        </p:nvSpPr>
        <p:spPr>
          <a:xfrm>
            <a:off x="734734" y="960172"/>
            <a:ext cx="4662765" cy="418922"/>
          </a:xfrm>
        </p:spPr>
        <p:txBody>
          <a:bodyPr>
            <a:noAutofit/>
          </a:bodyPr>
          <a:lstStyle>
            <a:lvl1pPr marL="0" indent="0">
              <a:buNone/>
              <a:defRPr sz="2000" b="1" i="0">
                <a:solidFill>
                  <a:schemeClr val="tx2"/>
                </a:solidFill>
                <a:latin typeface="Familjen Grotesk" pitchFamily="2" charset="0"/>
              </a:defRPr>
            </a:lvl1pPr>
          </a:lstStyle>
          <a:p>
            <a:pPr lvl="0"/>
            <a:r>
              <a:rPr lang="en-GB"/>
              <a:t>[Insert page subtitle]</a:t>
            </a:r>
            <a:endParaRPr lang="en-US"/>
          </a:p>
        </p:txBody>
      </p:sp>
      <p:sp>
        <p:nvSpPr>
          <p:cNvPr id="25" name="Text Placeholder 3">
            <a:extLst>
              <a:ext uri="{FF2B5EF4-FFF2-40B4-BE49-F238E27FC236}">
                <a16:creationId xmlns:a16="http://schemas.microsoft.com/office/drawing/2014/main" id="{1A086401-9835-FD82-EFDE-0DD354B92E8E}"/>
              </a:ext>
            </a:extLst>
          </p:cNvPr>
          <p:cNvSpPr>
            <a:spLocks noGrp="1"/>
          </p:cNvSpPr>
          <p:nvPr>
            <p:ph type="body" sz="quarter" idx="24" hasCustomPrompt="1"/>
          </p:nvPr>
        </p:nvSpPr>
        <p:spPr>
          <a:xfrm>
            <a:off x="734734" y="1208611"/>
            <a:ext cx="4662765" cy="1280005"/>
          </a:xfrm>
        </p:spPr>
        <p:txBody>
          <a:bodyPr>
            <a:noAutofit/>
          </a:bodyPr>
          <a:lstStyle>
            <a:lvl1pPr marL="0" indent="0">
              <a:buNone/>
              <a:defRPr sz="4800" b="1" i="0">
                <a:solidFill>
                  <a:schemeClr val="tx1"/>
                </a:solidFill>
                <a:latin typeface="Familjen Grotesk" pitchFamily="2" charset="0"/>
              </a:defRPr>
            </a:lvl1pPr>
          </a:lstStyle>
          <a:p>
            <a:pPr lvl="0"/>
            <a:r>
              <a:rPr lang="en-GB"/>
              <a:t>[Insert page title here]</a:t>
            </a:r>
            <a:endParaRPr lang="en-US"/>
          </a:p>
        </p:txBody>
      </p:sp>
      <p:sp>
        <p:nvSpPr>
          <p:cNvPr id="26" name="Picture Placeholder 14">
            <a:extLst>
              <a:ext uri="{FF2B5EF4-FFF2-40B4-BE49-F238E27FC236}">
                <a16:creationId xmlns:a16="http://schemas.microsoft.com/office/drawing/2014/main" id="{9B312977-9B8C-DBEF-687D-7AEE082B0C0C}"/>
              </a:ext>
            </a:extLst>
          </p:cNvPr>
          <p:cNvSpPr>
            <a:spLocks noGrp="1"/>
          </p:cNvSpPr>
          <p:nvPr>
            <p:ph type="pic" sz="quarter" idx="26" hasCustomPrompt="1"/>
          </p:nvPr>
        </p:nvSpPr>
        <p:spPr>
          <a:xfrm>
            <a:off x="1088278" y="3340684"/>
            <a:ext cx="533400" cy="509588"/>
          </a:xfrm>
        </p:spPr>
        <p:txBody>
          <a:bodyPr>
            <a:noAutofit/>
          </a:bodyPr>
          <a:lstStyle>
            <a:lvl1pPr marL="0" indent="0">
              <a:buNone/>
              <a:defRPr sz="1400"/>
            </a:lvl1pPr>
          </a:lstStyle>
          <a:p>
            <a:r>
              <a:rPr lang="en-GB"/>
              <a:t>icon</a:t>
            </a:r>
          </a:p>
        </p:txBody>
      </p:sp>
      <p:sp>
        <p:nvSpPr>
          <p:cNvPr id="27" name="Picture Placeholder 14">
            <a:extLst>
              <a:ext uri="{FF2B5EF4-FFF2-40B4-BE49-F238E27FC236}">
                <a16:creationId xmlns:a16="http://schemas.microsoft.com/office/drawing/2014/main" id="{B252FD1A-FB6C-E4BF-FE6D-67DEE3E6F987}"/>
              </a:ext>
            </a:extLst>
          </p:cNvPr>
          <p:cNvSpPr>
            <a:spLocks noGrp="1"/>
          </p:cNvSpPr>
          <p:nvPr>
            <p:ph type="pic" sz="quarter" idx="27" hasCustomPrompt="1"/>
          </p:nvPr>
        </p:nvSpPr>
        <p:spPr>
          <a:xfrm>
            <a:off x="1545528" y="4369408"/>
            <a:ext cx="533400" cy="509588"/>
          </a:xfrm>
        </p:spPr>
        <p:txBody>
          <a:bodyPr>
            <a:noAutofit/>
          </a:bodyPr>
          <a:lstStyle>
            <a:lvl1pPr marL="0" indent="0">
              <a:buNone/>
              <a:defRPr sz="1400"/>
            </a:lvl1pPr>
          </a:lstStyle>
          <a:p>
            <a:r>
              <a:rPr lang="en-GB"/>
              <a:t>icon</a:t>
            </a:r>
          </a:p>
        </p:txBody>
      </p:sp>
      <p:sp>
        <p:nvSpPr>
          <p:cNvPr id="28" name="Text Placeholder 3">
            <a:extLst>
              <a:ext uri="{FF2B5EF4-FFF2-40B4-BE49-F238E27FC236}">
                <a16:creationId xmlns:a16="http://schemas.microsoft.com/office/drawing/2014/main" id="{1E9639A6-58A5-148C-AA19-FBC13392C8AB}"/>
              </a:ext>
            </a:extLst>
          </p:cNvPr>
          <p:cNvSpPr>
            <a:spLocks noGrp="1"/>
          </p:cNvSpPr>
          <p:nvPr>
            <p:ph type="body" sz="quarter" idx="28" hasCustomPrompt="1"/>
          </p:nvPr>
        </p:nvSpPr>
        <p:spPr>
          <a:xfrm>
            <a:off x="2660000" y="5397524"/>
            <a:ext cx="2737498"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29" name="Picture Placeholder 14">
            <a:extLst>
              <a:ext uri="{FF2B5EF4-FFF2-40B4-BE49-F238E27FC236}">
                <a16:creationId xmlns:a16="http://schemas.microsoft.com/office/drawing/2014/main" id="{CAEB5508-5FB2-BAAD-75A2-A7C07848BB1F}"/>
              </a:ext>
            </a:extLst>
          </p:cNvPr>
          <p:cNvSpPr>
            <a:spLocks noGrp="1"/>
          </p:cNvSpPr>
          <p:nvPr>
            <p:ph type="pic" sz="quarter" idx="29" hasCustomPrompt="1"/>
          </p:nvPr>
        </p:nvSpPr>
        <p:spPr>
          <a:xfrm>
            <a:off x="1936662" y="5398084"/>
            <a:ext cx="533400" cy="442837"/>
          </a:xfrm>
        </p:spPr>
        <p:txBody>
          <a:bodyPr>
            <a:noAutofit/>
          </a:bodyPr>
          <a:lstStyle>
            <a:lvl1pPr marL="0" indent="0">
              <a:buNone/>
              <a:defRPr sz="1400"/>
            </a:lvl1pPr>
          </a:lstStyle>
          <a:p>
            <a:r>
              <a:rPr lang="en-GB"/>
              <a:t>icon</a:t>
            </a:r>
          </a:p>
        </p:txBody>
      </p:sp>
      <p:sp>
        <p:nvSpPr>
          <p:cNvPr id="30" name="Text Placeholder 3">
            <a:extLst>
              <a:ext uri="{FF2B5EF4-FFF2-40B4-BE49-F238E27FC236}">
                <a16:creationId xmlns:a16="http://schemas.microsoft.com/office/drawing/2014/main" id="{6FECC5E7-47A8-4346-EDAF-433E292CEAF6}"/>
              </a:ext>
            </a:extLst>
          </p:cNvPr>
          <p:cNvSpPr>
            <a:spLocks noGrp="1"/>
          </p:cNvSpPr>
          <p:nvPr>
            <p:ph type="body" sz="quarter" idx="30" hasCustomPrompt="1"/>
          </p:nvPr>
        </p:nvSpPr>
        <p:spPr>
          <a:xfrm>
            <a:off x="1811615" y="3340124"/>
            <a:ext cx="358588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31" name="Text Placeholder 3">
            <a:extLst>
              <a:ext uri="{FF2B5EF4-FFF2-40B4-BE49-F238E27FC236}">
                <a16:creationId xmlns:a16="http://schemas.microsoft.com/office/drawing/2014/main" id="{5B90FD09-5392-B0E6-F766-9940A40ECDD4}"/>
              </a:ext>
            </a:extLst>
          </p:cNvPr>
          <p:cNvSpPr>
            <a:spLocks noGrp="1"/>
          </p:cNvSpPr>
          <p:nvPr>
            <p:ph type="body" sz="quarter" idx="31" hasCustomPrompt="1"/>
          </p:nvPr>
        </p:nvSpPr>
        <p:spPr>
          <a:xfrm>
            <a:off x="2268865" y="4368848"/>
            <a:ext cx="312863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Tree>
    <p:extLst>
      <p:ext uri="{BB962C8B-B14F-4D97-AF65-F5344CB8AC3E}">
        <p14:creationId xmlns:p14="http://schemas.microsoft.com/office/powerpoint/2010/main" val="31880691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3 layout 4">
    <p:bg>
      <p:bgRef idx="1001">
        <a:schemeClr val="bg1"/>
      </p:bgRef>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AEE4C03-A8E1-5067-68ED-CF286366E6CA}"/>
              </a:ext>
            </a:extLst>
          </p:cNvPr>
          <p:cNvSpPr/>
          <p:nvPr userDrawn="1"/>
        </p:nvSpPr>
        <p:spPr>
          <a:xfrm>
            <a:off x="0" y="0"/>
            <a:ext cx="7721722" cy="6858000"/>
          </a:xfrm>
          <a:custGeom>
            <a:avLst/>
            <a:gdLst>
              <a:gd name="connsiteX0" fmla="*/ 0 w 7721722"/>
              <a:gd name="connsiteY0" fmla="*/ 0 h 6858000"/>
              <a:gd name="connsiteX1" fmla="*/ 4292722 w 7721722"/>
              <a:gd name="connsiteY1" fmla="*/ 0 h 6858000"/>
              <a:gd name="connsiteX2" fmla="*/ 4298643 w 7721722"/>
              <a:gd name="connsiteY2" fmla="*/ 0 h 6858000"/>
              <a:gd name="connsiteX3" fmla="*/ 4298643 w 7721722"/>
              <a:gd name="connsiteY3" fmla="*/ 150 h 6858000"/>
              <a:gd name="connsiteX4" fmla="*/ 4469178 w 7721722"/>
              <a:gd name="connsiteY4" fmla="*/ 4462 h 6858000"/>
              <a:gd name="connsiteX5" fmla="*/ 7721722 w 7721722"/>
              <a:gd name="connsiteY5" fmla="*/ 3429000 h 6858000"/>
              <a:gd name="connsiteX6" fmla="*/ 4469178 w 7721722"/>
              <a:gd name="connsiteY6" fmla="*/ 6853538 h 6858000"/>
              <a:gd name="connsiteX7" fmla="*/ 4298643 w 7721722"/>
              <a:gd name="connsiteY7" fmla="*/ 6857851 h 6858000"/>
              <a:gd name="connsiteX8" fmla="*/ 4298643 w 7721722"/>
              <a:gd name="connsiteY8" fmla="*/ 6858000 h 6858000"/>
              <a:gd name="connsiteX9" fmla="*/ 4292722 w 7721722"/>
              <a:gd name="connsiteY9" fmla="*/ 6858000 h 6858000"/>
              <a:gd name="connsiteX10" fmla="*/ 0 w 7721722"/>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1722" h="6858000">
                <a:moveTo>
                  <a:pt x="0" y="0"/>
                </a:moveTo>
                <a:lnTo>
                  <a:pt x="4292722" y="0"/>
                </a:lnTo>
                <a:lnTo>
                  <a:pt x="4298643" y="0"/>
                </a:lnTo>
                <a:lnTo>
                  <a:pt x="4298643" y="150"/>
                </a:lnTo>
                <a:lnTo>
                  <a:pt x="4469178" y="4462"/>
                </a:lnTo>
                <a:cubicBezTo>
                  <a:pt x="6280958" y="96301"/>
                  <a:pt x="7721722" y="1594397"/>
                  <a:pt x="7721722" y="3429000"/>
                </a:cubicBezTo>
                <a:cubicBezTo>
                  <a:pt x="7721722" y="5263603"/>
                  <a:pt x="6280958" y="6761699"/>
                  <a:pt x="4469178" y="6853538"/>
                </a:cubicBezTo>
                <a:lnTo>
                  <a:pt x="4298643" y="6857851"/>
                </a:lnTo>
                <a:lnTo>
                  <a:pt x="4298643" y="6858000"/>
                </a:lnTo>
                <a:lnTo>
                  <a:pt x="4292722" y="6858000"/>
                </a:lnTo>
                <a:lnTo>
                  <a:pt x="0" y="6858000"/>
                </a:lnTo>
                <a:close/>
              </a:path>
            </a:pathLst>
          </a:cu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Familjen Grotesk" pitchFamily="2" charset="0"/>
            </a:endParaRPr>
          </a:p>
        </p:txBody>
      </p:sp>
      <p:sp>
        <p:nvSpPr>
          <p:cNvPr id="7" name="Text Placeholder 3">
            <a:extLst>
              <a:ext uri="{FF2B5EF4-FFF2-40B4-BE49-F238E27FC236}">
                <a16:creationId xmlns:a16="http://schemas.microsoft.com/office/drawing/2014/main" id="{CC57F993-A3BE-EC6D-E62E-726CA443217A}"/>
              </a:ext>
            </a:extLst>
          </p:cNvPr>
          <p:cNvSpPr>
            <a:spLocks noGrp="1"/>
          </p:cNvSpPr>
          <p:nvPr>
            <p:ph type="body" sz="quarter" idx="34" hasCustomPrompt="1"/>
          </p:nvPr>
        </p:nvSpPr>
        <p:spPr>
          <a:xfrm>
            <a:off x="600638" y="960172"/>
            <a:ext cx="4174562" cy="1280005"/>
          </a:xfrm>
        </p:spPr>
        <p:txBody>
          <a:bodyPr>
            <a:noAutofit/>
          </a:bodyPr>
          <a:lstStyle>
            <a:lvl1pPr marL="0" indent="0">
              <a:buNone/>
              <a:defRPr sz="4800" b="1" i="0">
                <a:solidFill>
                  <a:schemeClr val="tx1"/>
                </a:solidFill>
                <a:latin typeface="Familjen Grotesk" pitchFamily="2" charset="0"/>
              </a:defRPr>
            </a:lvl1pPr>
          </a:lstStyle>
          <a:p>
            <a:pPr lvl="0"/>
            <a:r>
              <a:rPr lang="en-GB"/>
              <a:t>[Type header here]</a:t>
            </a:r>
            <a:endParaRPr lang="en-US"/>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8248072" y="2835716"/>
            <a:ext cx="533400" cy="509588"/>
          </a:xfrm>
        </p:spPr>
        <p:txBody>
          <a:bodyPr>
            <a:noAutofit/>
          </a:bodyPr>
          <a:lstStyle>
            <a:lvl1pPr marL="0" indent="0">
              <a:buNone/>
              <a:defRPr sz="1400"/>
            </a:lvl1pPr>
          </a:lstStyle>
          <a:p>
            <a:r>
              <a:rPr lang="en-GB"/>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8248072" y="3864416"/>
            <a:ext cx="533400" cy="509588"/>
          </a:xfrm>
        </p:spPr>
        <p:txBody>
          <a:bodyPr>
            <a:noAutofit/>
          </a:bodyPr>
          <a:lstStyle>
            <a:lvl1pPr marL="0" indent="0">
              <a:buNone/>
              <a:defRPr sz="1400"/>
            </a:lvl1pPr>
          </a:lstStyle>
          <a:p>
            <a:r>
              <a:rPr lang="en-GB"/>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8971409" y="48925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8248072" y="4893116"/>
            <a:ext cx="533400" cy="442837"/>
          </a:xfrm>
        </p:spPr>
        <p:txBody>
          <a:bodyPr>
            <a:noAutofit/>
          </a:bodyPr>
          <a:lstStyle>
            <a:lvl1pPr marL="0" indent="0">
              <a:buNone/>
              <a:defRPr sz="1400"/>
            </a:lvl1pPr>
          </a:lstStyle>
          <a:p>
            <a:r>
              <a:rPr lang="en-GB"/>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8971409" y="28351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8971409" y="38638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23" name="Text Placeholder 3">
            <a:extLst>
              <a:ext uri="{FF2B5EF4-FFF2-40B4-BE49-F238E27FC236}">
                <a16:creationId xmlns:a16="http://schemas.microsoft.com/office/drawing/2014/main" id="{00ED6319-A501-DA86-C21C-52F6941CF1DA}"/>
              </a:ext>
            </a:extLst>
          </p:cNvPr>
          <p:cNvSpPr>
            <a:spLocks noGrp="1"/>
          </p:cNvSpPr>
          <p:nvPr>
            <p:ph type="body" sz="quarter" idx="35" hasCustomPrompt="1"/>
          </p:nvPr>
        </p:nvSpPr>
        <p:spPr>
          <a:xfrm>
            <a:off x="8248073" y="1288451"/>
            <a:ext cx="3343292" cy="1280005"/>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r>
            <a:r>
              <a:rPr lang="en-GB" err="1"/>
              <a:t>Eget</a:t>
            </a:r>
            <a:r>
              <a:rPr lang="en-GB"/>
              <a:t> </a:t>
            </a:r>
            <a:r>
              <a:rPr lang="en-GB" err="1"/>
              <a:t>felis</a:t>
            </a:r>
            <a:r>
              <a:rPr lang="en-GB"/>
              <a:t> </a:t>
            </a:r>
            <a:r>
              <a:rPr lang="en-GB" err="1"/>
              <a:t>eget</a:t>
            </a:r>
            <a:r>
              <a:rPr lang="en-GB"/>
              <a:t> </a:t>
            </a:r>
            <a:r>
              <a:rPr lang="en-GB" err="1"/>
              <a:t>nunc</a:t>
            </a:r>
            <a:r>
              <a:rPr lang="en-GB"/>
              <a:t> </a:t>
            </a:r>
            <a:r>
              <a:rPr lang="en-GB" err="1"/>
              <a:t>lobortis</a:t>
            </a:r>
            <a:r>
              <a:rPr lang="en-GB"/>
              <a:t> </a:t>
            </a:r>
            <a:r>
              <a:rPr lang="en-GB" err="1"/>
              <a:t>mattis</a:t>
            </a:r>
            <a:r>
              <a:rPr lang="en-GB"/>
              <a:t> </a:t>
            </a:r>
            <a:r>
              <a:rPr lang="en-GB" err="1"/>
              <a:t>aliquam</a:t>
            </a:r>
            <a:r>
              <a:rPr lang="en-GB"/>
              <a:t> </a:t>
            </a:r>
            <a:r>
              <a:rPr lang="en-GB" err="1"/>
              <a:t>faucibus</a:t>
            </a:r>
            <a:r>
              <a:rPr lang="en-GB"/>
              <a:t>. </a:t>
            </a:r>
            <a:r>
              <a:rPr lang="en-GB" err="1"/>
              <a:t>Rutrum</a:t>
            </a:r>
            <a:r>
              <a:rPr lang="en-GB"/>
              <a:t> </a:t>
            </a:r>
            <a:r>
              <a:rPr lang="en-GB" err="1"/>
              <a:t>tellus</a:t>
            </a:r>
            <a:r>
              <a:rPr lang="en-GB"/>
              <a:t> </a:t>
            </a:r>
            <a:r>
              <a:rPr lang="en-GB" err="1"/>
              <a:t>pellentesque</a:t>
            </a:r>
            <a:r>
              <a:rPr lang="en-GB"/>
              <a:t> </a:t>
            </a:r>
            <a:r>
              <a:rPr lang="en-GB" err="1"/>
              <a:t>eu</a:t>
            </a:r>
            <a:r>
              <a:rPr lang="en-GB"/>
              <a:t> </a:t>
            </a:r>
            <a:r>
              <a:rPr lang="en-GB" err="1"/>
              <a:t>tincidunt</a:t>
            </a:r>
            <a:r>
              <a:rPr lang="en-GB"/>
              <a:t> </a:t>
            </a:r>
            <a:r>
              <a:rPr lang="en-GB" err="1"/>
              <a:t>tortor</a:t>
            </a:r>
            <a:r>
              <a:rPr lang="en-GB"/>
              <a:t>. </a:t>
            </a:r>
            <a:r>
              <a:rPr lang="en-GB" err="1"/>
              <a:t>Eleifend</a:t>
            </a:r>
            <a:r>
              <a:rPr lang="en-GB"/>
              <a:t> </a:t>
            </a:r>
            <a:r>
              <a:rPr lang="en-GB" err="1"/>
              <a:t>quam</a:t>
            </a:r>
            <a:r>
              <a:rPr lang="en-GB"/>
              <a:t> </a:t>
            </a:r>
            <a:r>
              <a:rPr lang="en-GB" err="1"/>
              <a:t>adipiscing</a:t>
            </a:r>
            <a:r>
              <a:rPr lang="en-GB"/>
              <a:t> vitae </a:t>
            </a:r>
            <a:r>
              <a:rPr lang="en-GB" err="1"/>
              <a:t>proin</a:t>
            </a:r>
            <a:r>
              <a:rPr lang="en-GB"/>
              <a:t> </a:t>
            </a:r>
            <a:r>
              <a:rPr lang="en-GB" err="1"/>
              <a:t>sagittis</a:t>
            </a:r>
            <a:r>
              <a:rPr lang="en-GB"/>
              <a:t> </a:t>
            </a:r>
            <a:r>
              <a:rPr lang="en-GB" err="1"/>
              <a:t>nisl</a:t>
            </a:r>
            <a:r>
              <a:rPr lang="en-GB"/>
              <a:t> </a:t>
            </a:r>
            <a:r>
              <a:rPr lang="en-GB" err="1"/>
              <a:t>rhoncus</a:t>
            </a:r>
            <a:endParaRPr lang="en-US"/>
          </a:p>
        </p:txBody>
      </p:sp>
      <p:sp>
        <p:nvSpPr>
          <p:cNvPr id="2" name="Text Placeholder 3">
            <a:extLst>
              <a:ext uri="{FF2B5EF4-FFF2-40B4-BE49-F238E27FC236}">
                <a16:creationId xmlns:a16="http://schemas.microsoft.com/office/drawing/2014/main" id="{83AEE712-1D99-266C-5292-9A77CF5355D5}"/>
              </a:ext>
            </a:extLst>
          </p:cNvPr>
          <p:cNvSpPr>
            <a:spLocks noGrp="1"/>
          </p:cNvSpPr>
          <p:nvPr>
            <p:ph type="body" sz="quarter" idx="36" hasCustomPrompt="1"/>
          </p:nvPr>
        </p:nvSpPr>
        <p:spPr>
          <a:xfrm>
            <a:off x="600636" y="3340124"/>
            <a:ext cx="4174563" cy="2557704"/>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Tree>
    <p:extLst>
      <p:ext uri="{BB962C8B-B14F-4D97-AF65-F5344CB8AC3E}">
        <p14:creationId xmlns:p14="http://schemas.microsoft.com/office/powerpoint/2010/main" val="38464314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page layout style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D584B6-19CC-50C3-E92B-3F0319B67035}"/>
              </a:ext>
            </a:extLst>
          </p:cNvPr>
          <p:cNvSpPr/>
          <p:nvPr userDrawn="1"/>
        </p:nvSpPr>
        <p:spPr>
          <a:xfrm>
            <a:off x="-11388" y="0"/>
            <a:ext cx="122033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3" name="Rectangle 2">
            <a:extLst>
              <a:ext uri="{FF2B5EF4-FFF2-40B4-BE49-F238E27FC236}">
                <a16:creationId xmlns:a16="http://schemas.microsoft.com/office/drawing/2014/main" id="{F08F7859-12E5-B9D8-688B-6D496505ED9F}"/>
              </a:ext>
            </a:extLst>
          </p:cNvPr>
          <p:cNvSpPr>
            <a:spLocks/>
          </p:cNvSpPr>
          <p:nvPr userDrawn="1"/>
        </p:nvSpPr>
        <p:spPr>
          <a:xfrm>
            <a:off x="-11388" y="2618795"/>
            <a:ext cx="12203388" cy="1591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4" name="Oval 3">
            <a:extLst>
              <a:ext uri="{FF2B5EF4-FFF2-40B4-BE49-F238E27FC236}">
                <a16:creationId xmlns:a16="http://schemas.microsoft.com/office/drawing/2014/main" id="{E8A3A236-0CDC-3B51-BB14-AC54153A6E13}"/>
              </a:ext>
            </a:extLst>
          </p:cNvPr>
          <p:cNvSpPr/>
          <p:nvPr userDrawn="1"/>
        </p:nvSpPr>
        <p:spPr>
          <a:xfrm>
            <a:off x="381562" y="2747672"/>
            <a:ext cx="1333500" cy="1333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5" name="Oval 4">
            <a:extLst>
              <a:ext uri="{FF2B5EF4-FFF2-40B4-BE49-F238E27FC236}">
                <a16:creationId xmlns:a16="http://schemas.microsoft.com/office/drawing/2014/main" id="{3DA38DD3-9F1B-54D3-E7A6-D0CDBF82E4B2}"/>
              </a:ext>
            </a:extLst>
          </p:cNvPr>
          <p:cNvSpPr/>
          <p:nvPr userDrawn="1"/>
        </p:nvSpPr>
        <p:spPr>
          <a:xfrm>
            <a:off x="10410263"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1" name="Oval 10">
            <a:extLst>
              <a:ext uri="{FF2B5EF4-FFF2-40B4-BE49-F238E27FC236}">
                <a16:creationId xmlns:a16="http://schemas.microsoft.com/office/drawing/2014/main" id="{56877F71-BF16-A752-5A1F-2F17FE1A39D0}"/>
              </a:ext>
            </a:extLst>
          </p:cNvPr>
          <p:cNvSpPr/>
          <p:nvPr userDrawn="1"/>
        </p:nvSpPr>
        <p:spPr>
          <a:xfrm>
            <a:off x="840452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2" name="Oval 11">
            <a:extLst>
              <a:ext uri="{FF2B5EF4-FFF2-40B4-BE49-F238E27FC236}">
                <a16:creationId xmlns:a16="http://schemas.microsoft.com/office/drawing/2014/main" id="{9E1CE821-0F88-EA30-EEFA-38AD48552B2F}"/>
              </a:ext>
            </a:extLst>
          </p:cNvPr>
          <p:cNvSpPr/>
          <p:nvPr userDrawn="1"/>
        </p:nvSpPr>
        <p:spPr>
          <a:xfrm>
            <a:off x="639878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5" name="Oval 14">
            <a:extLst>
              <a:ext uri="{FF2B5EF4-FFF2-40B4-BE49-F238E27FC236}">
                <a16:creationId xmlns:a16="http://schemas.microsoft.com/office/drawing/2014/main" id="{4840F690-8C39-7A92-5478-4FA82AA8C6AC}"/>
              </a:ext>
            </a:extLst>
          </p:cNvPr>
          <p:cNvSpPr/>
          <p:nvPr userDrawn="1"/>
        </p:nvSpPr>
        <p:spPr>
          <a:xfrm>
            <a:off x="439304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6" name="Oval 15">
            <a:extLst>
              <a:ext uri="{FF2B5EF4-FFF2-40B4-BE49-F238E27FC236}">
                <a16:creationId xmlns:a16="http://schemas.microsoft.com/office/drawing/2014/main" id="{CC9BC331-05F6-0515-2744-7904013E83D4}"/>
              </a:ext>
            </a:extLst>
          </p:cNvPr>
          <p:cNvSpPr/>
          <p:nvPr userDrawn="1"/>
        </p:nvSpPr>
        <p:spPr>
          <a:xfrm>
            <a:off x="238730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0" name="Title 1">
            <a:extLst>
              <a:ext uri="{FF2B5EF4-FFF2-40B4-BE49-F238E27FC236}">
                <a16:creationId xmlns:a16="http://schemas.microsoft.com/office/drawing/2014/main" id="{F978E81D-A64D-BEE0-BFEC-588669FAAAED}"/>
              </a:ext>
            </a:extLst>
          </p:cNvPr>
          <p:cNvSpPr txBox="1">
            <a:spLocks/>
          </p:cNvSpPr>
          <p:nvPr userDrawn="1"/>
        </p:nvSpPr>
        <p:spPr>
          <a:xfrm>
            <a:off x="448237" y="4812658"/>
            <a:ext cx="9985210" cy="1520907"/>
          </a:xfrm>
          <a:prstGeom prst="rect">
            <a:avLst/>
          </a:prstGeom>
        </p:spPr>
        <p:txBody>
          <a:bodyPr vert="horz" wrap="none" lIns="72000" tIns="45720" rIns="91440" bIns="45720" rtlCol="0" anchor="b" anchorCtr="0">
            <a:noAutofit/>
          </a:bodyPr>
          <a:lstStyle>
            <a:lvl1pPr algn="l" defTabSz="914400" rtl="0" eaLnBrk="1" latinLnBrk="0" hangingPunct="1">
              <a:lnSpc>
                <a:spcPct val="90000"/>
              </a:lnSpc>
              <a:spcBef>
                <a:spcPct val="0"/>
              </a:spcBef>
              <a:buNone/>
              <a:defRPr sz="7200" b="1" i="0" kern="1200" spc="10" baseline="0">
                <a:ln>
                  <a:noFill/>
                </a:ln>
                <a:solidFill>
                  <a:schemeClr val="tx1"/>
                </a:solidFill>
                <a:latin typeface="Familjen Grotesk SemiBold" pitchFamily="2" charset="77"/>
                <a:ea typeface="+mj-ea"/>
                <a:cs typeface="+mj-cs"/>
              </a:defRPr>
            </a:lvl1pPr>
          </a:lstStyle>
          <a:p>
            <a:r>
              <a:rPr lang="en-US">
                <a:solidFill>
                  <a:schemeClr val="tx2"/>
                </a:solidFill>
                <a:latin typeface="Familjen Grotesk" pitchFamily="2" charset="0"/>
              </a:rPr>
              <a:t>Header text</a:t>
            </a:r>
          </a:p>
        </p:txBody>
      </p:sp>
    </p:spTree>
    <p:extLst>
      <p:ext uri="{BB962C8B-B14F-4D97-AF65-F5344CB8AC3E}">
        <p14:creationId xmlns:p14="http://schemas.microsoft.com/office/powerpoint/2010/main" val="37511007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1966C0-8954-1BEE-0568-CD34EA768EEB}"/>
              </a:ext>
            </a:extLst>
          </p:cNvPr>
          <p:cNvPicPr>
            <a:picLocks noChangeAspect="1"/>
          </p:cNvPicPr>
          <p:nvPr userDrawn="1"/>
        </p:nvPicPr>
        <p:blipFill>
          <a:blip r:embed="rId2"/>
          <a:srcRect/>
          <a:stretch/>
        </p:blipFill>
        <p:spPr>
          <a:xfrm>
            <a:off x="4" y="0"/>
            <a:ext cx="12191996" cy="6856844"/>
          </a:xfrm>
          <a:prstGeom prst="rect">
            <a:avLst/>
          </a:prstGeom>
        </p:spPr>
      </p:pic>
      <p:pic>
        <p:nvPicPr>
          <p:cNvPr id="2" name="Picture 1">
            <a:extLst>
              <a:ext uri="{FF2B5EF4-FFF2-40B4-BE49-F238E27FC236}">
                <a16:creationId xmlns:a16="http://schemas.microsoft.com/office/drawing/2014/main" id="{51A34B5A-77E8-7F10-036E-0A1F50AD3A7A}"/>
              </a:ext>
            </a:extLst>
          </p:cNvPr>
          <p:cNvPicPr>
            <a:picLocks noChangeAspect="1"/>
          </p:cNvPicPr>
          <p:nvPr userDrawn="1"/>
        </p:nvPicPr>
        <p:blipFill>
          <a:blip r:embed="rId3"/>
          <a:srcRect/>
          <a:stretch/>
        </p:blipFill>
        <p:spPr>
          <a:xfrm>
            <a:off x="10881684" y="6031523"/>
            <a:ext cx="862078" cy="302042"/>
          </a:xfrm>
          <a:prstGeom prst="rect">
            <a:avLst/>
          </a:prstGeom>
        </p:spPr>
      </p:pic>
      <p:sp>
        <p:nvSpPr>
          <p:cNvPr id="4" name="Content Placeholder 5">
            <a:extLst>
              <a:ext uri="{FF2B5EF4-FFF2-40B4-BE49-F238E27FC236}">
                <a16:creationId xmlns:a16="http://schemas.microsoft.com/office/drawing/2014/main" id="{7D5972F8-A465-AB7E-4A2F-530145E95CD9}"/>
              </a:ext>
            </a:extLst>
          </p:cNvPr>
          <p:cNvSpPr>
            <a:spLocks noGrp="1"/>
          </p:cNvSpPr>
          <p:nvPr>
            <p:ph sz="quarter" idx="10" hasCustomPrompt="1"/>
          </p:nvPr>
        </p:nvSpPr>
        <p:spPr>
          <a:xfrm>
            <a:off x="2610035" y="4946875"/>
            <a:ext cx="6807986" cy="1426028"/>
          </a:xfrm>
        </p:spPr>
        <p:txBody>
          <a:bodyPr wrap="square" tIns="0" bIns="0" anchor="b">
            <a:noAutofit/>
          </a:bodyPr>
          <a:lstStyle>
            <a:lvl1pPr marL="0" indent="0">
              <a:lnSpc>
                <a:spcPct val="100000"/>
              </a:lnSpc>
              <a:spcBef>
                <a:spcPts val="200"/>
              </a:spcBef>
              <a:buNone/>
              <a:defRPr sz="2000" b="1" i="0">
                <a:solidFill>
                  <a:schemeClr val="bg2"/>
                </a:solidFill>
                <a:latin typeface="Familjen Grotesk" pitchFamily="2" charset="0"/>
              </a:defRPr>
            </a:lvl1pPr>
          </a:lstStyle>
          <a:p>
            <a:pPr lvl="0"/>
            <a:r>
              <a:rPr lang="en-GB">
                <a:solidFill>
                  <a:schemeClr val="bg1"/>
                </a:solidFill>
              </a:rPr>
              <a:t>Jane Smith</a:t>
            </a:r>
          </a:p>
          <a:p>
            <a:pPr lvl="0"/>
            <a:r>
              <a:rPr lang="en-GB">
                <a:solidFill>
                  <a:schemeClr val="bg1"/>
                </a:solidFill>
              </a:rPr>
              <a:t>0000 000 0000</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GB">
                <a:solidFill>
                  <a:schemeClr val="bg1"/>
                </a:solidFill>
              </a:rPr>
              <a:t>0000 000 0000</a:t>
            </a:r>
            <a:endParaRPr lang="en-US"/>
          </a:p>
        </p:txBody>
      </p:sp>
      <p:sp>
        <p:nvSpPr>
          <p:cNvPr id="5" name="Content Placeholder 7">
            <a:extLst>
              <a:ext uri="{FF2B5EF4-FFF2-40B4-BE49-F238E27FC236}">
                <a16:creationId xmlns:a16="http://schemas.microsoft.com/office/drawing/2014/main" id="{94C5336B-CE72-0039-EF6C-2278A9165696}"/>
              </a:ext>
            </a:extLst>
          </p:cNvPr>
          <p:cNvSpPr>
            <a:spLocks noGrp="1"/>
          </p:cNvSpPr>
          <p:nvPr>
            <p:ph sz="quarter" idx="11" hasCustomPrompt="1"/>
          </p:nvPr>
        </p:nvSpPr>
        <p:spPr>
          <a:xfrm>
            <a:off x="448238" y="4947223"/>
            <a:ext cx="1959384" cy="1425757"/>
          </a:xfrm>
        </p:spPr>
        <p:txBody>
          <a:bodyPr wrap="square" tIns="0" bIns="0" anchor="b">
            <a:noAutofit/>
          </a:bodyPr>
          <a:lstStyle>
            <a:lvl1pPr marL="0" indent="0">
              <a:lnSpc>
                <a:spcPct val="100000"/>
              </a:lnSpc>
              <a:spcBef>
                <a:spcPts val="200"/>
              </a:spcBef>
              <a:buNone/>
              <a:defRPr sz="2000" b="1"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 </a:t>
            </a:r>
          </a:p>
          <a:p>
            <a:pPr lvl="0"/>
            <a:r>
              <a:rPr lang="en-GB"/>
              <a:t>Phone Number</a:t>
            </a:r>
          </a:p>
          <a:p>
            <a:pPr lvl="0"/>
            <a:r>
              <a:rPr lang="en-GB"/>
              <a:t>Phone number</a:t>
            </a:r>
            <a:endParaRPr lang="en-US"/>
          </a:p>
        </p:txBody>
      </p:sp>
      <p:sp>
        <p:nvSpPr>
          <p:cNvPr id="6" name="Title 1">
            <a:extLst>
              <a:ext uri="{FF2B5EF4-FFF2-40B4-BE49-F238E27FC236}">
                <a16:creationId xmlns:a16="http://schemas.microsoft.com/office/drawing/2014/main" id="{7BD33DC1-4784-0DE0-0307-7DA4E351F95D}"/>
              </a:ext>
            </a:extLst>
          </p:cNvPr>
          <p:cNvSpPr txBox="1">
            <a:spLocks/>
          </p:cNvSpPr>
          <p:nvPr userDrawn="1"/>
        </p:nvSpPr>
        <p:spPr>
          <a:xfrm>
            <a:off x="448239" y="520097"/>
            <a:ext cx="5647761" cy="1520907"/>
          </a:xfrm>
          <a:prstGeom prst="rect">
            <a:avLst/>
          </a:prstGeom>
        </p:spPr>
        <p:txBody>
          <a:bodyPr vert="horz" wrap="none" lIns="72000" tIns="45720" rIns="91440" bIns="45720" rtlCol="0" anchor="t" anchorCtr="0">
            <a:noAutofit/>
          </a:bodyPr>
          <a:lstStyle>
            <a:lvl1pPr algn="l" defTabSz="914400" rtl="0" eaLnBrk="1" latinLnBrk="0" hangingPunct="1">
              <a:lnSpc>
                <a:spcPct val="90000"/>
              </a:lnSpc>
              <a:spcBef>
                <a:spcPct val="0"/>
              </a:spcBef>
              <a:buNone/>
              <a:defRPr sz="5000" b="1" i="0" kern="1200" spc="10" baseline="0">
                <a:ln>
                  <a:noFill/>
                </a:ln>
                <a:solidFill>
                  <a:schemeClr val="accent2"/>
                </a:solidFill>
                <a:latin typeface="Dotum" panose="020B0600000101010101" pitchFamily="34" charset="-127"/>
                <a:ea typeface="Dotum" panose="020B0600000101010101" pitchFamily="34" charset="-127"/>
                <a:cs typeface="+mj-cs"/>
              </a:defRPr>
            </a:lvl1pPr>
          </a:lstStyle>
          <a:p>
            <a:r>
              <a:rPr lang="en-US" sz="7200">
                <a:solidFill>
                  <a:srgbClr val="14F5C7"/>
                </a:solidFill>
                <a:latin typeface="Familjen Grotesk" pitchFamily="2" charset="0"/>
                <a:ea typeface="Dotum" panose="020B0600000101010101" pitchFamily="34" charset="-127"/>
              </a:rPr>
              <a:t>Contact us</a:t>
            </a:r>
          </a:p>
        </p:txBody>
      </p:sp>
    </p:spTree>
    <p:extLst>
      <p:ext uri="{BB962C8B-B14F-4D97-AF65-F5344CB8AC3E}">
        <p14:creationId xmlns:p14="http://schemas.microsoft.com/office/powerpoint/2010/main" val="3204697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427F-0BF8-894F-87AF-553CF65B02A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5B0B9D-C33F-884A-A54E-9397F354B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FF88C1-31DB-C94C-81F0-25240E48DD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98A50C-6AAB-6049-86BE-F2703F05F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2E9D9E-1906-ED4A-B797-1604994948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DE4A7D2-2DE5-0A46-AD98-BEE0B0529E0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8F05650-045A-334C-B2A2-6D75B713E1A5}"/>
              </a:ext>
            </a:extLst>
          </p:cNvPr>
          <p:cNvSpPr>
            <a:spLocks noGrp="1"/>
          </p:cNvSpPr>
          <p:nvPr>
            <p:ph type="ftr" sz="quarter" idx="11"/>
          </p:nvPr>
        </p:nvSpPr>
        <p:spPr/>
        <p:txBody>
          <a:bodyPr/>
          <a:lstStyle/>
          <a:p>
            <a:r>
              <a:rPr lang="en-GB"/>
              <a:t>1 Levels above 50 indicate growth</a:t>
            </a:r>
            <a:endParaRPr lang="en-US"/>
          </a:p>
        </p:txBody>
      </p:sp>
      <p:sp>
        <p:nvSpPr>
          <p:cNvPr id="9" name="Slide Number Placeholder 8">
            <a:extLst>
              <a:ext uri="{FF2B5EF4-FFF2-40B4-BE49-F238E27FC236}">
                <a16:creationId xmlns:a16="http://schemas.microsoft.com/office/drawing/2014/main" id="{CE733629-D27B-FA42-8753-F0EC642CB73D}"/>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398903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page image">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B776D7F-EE8A-B109-A70A-469CC53A6EB3}"/>
              </a:ext>
            </a:extLst>
          </p:cNvPr>
          <p:cNvSpPr>
            <a:spLocks noGrp="1"/>
          </p:cNvSpPr>
          <p:nvPr>
            <p:ph type="pic" sz="quarter" idx="12"/>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030806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702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C26C1C06-8810-42B3-A0DE-D7E941D35F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5932449"/>
            <a:ext cx="1663877" cy="590367"/>
          </a:xfrm>
          <a:prstGeom prst="rect">
            <a:avLst/>
          </a:prstGeom>
        </p:spPr>
      </p:pic>
    </p:spTree>
    <p:extLst>
      <p:ext uri="{BB962C8B-B14F-4D97-AF65-F5344CB8AC3E}">
        <p14:creationId xmlns:p14="http://schemas.microsoft.com/office/powerpoint/2010/main" val="2801900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3A5AB69-2D34-4D9D-A002-F2108B475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97923"/>
            <a:ext cx="1663877" cy="590367"/>
          </a:xfrm>
          <a:prstGeom prst="rect">
            <a:avLst/>
          </a:prstGeom>
        </p:spPr>
      </p:pic>
    </p:spTree>
    <p:extLst>
      <p:ext uri="{BB962C8B-B14F-4D97-AF65-F5344CB8AC3E}">
        <p14:creationId xmlns:p14="http://schemas.microsoft.com/office/powerpoint/2010/main" val="21410641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8_Custom Layout">
    <p:spTree>
      <p:nvGrpSpPr>
        <p:cNvPr id="1" name=""/>
        <p:cNvGrpSpPr/>
        <p:nvPr/>
      </p:nvGrpSpPr>
      <p:grpSpPr>
        <a:xfrm>
          <a:off x="0" y="0"/>
          <a:ext cx="0" cy="0"/>
          <a:chOff x="0" y="0"/>
          <a:chExt cx="0" cy="0"/>
        </a:xfrm>
      </p:grpSpPr>
      <p:sp>
        <p:nvSpPr>
          <p:cNvPr id="12" name="Picture Placeholder 6"/>
          <p:cNvSpPr>
            <a:spLocks noGrp="1"/>
          </p:cNvSpPr>
          <p:nvPr>
            <p:ph type="pic" sz="quarter" idx="38"/>
          </p:nvPr>
        </p:nvSpPr>
        <p:spPr>
          <a:xfrm>
            <a:off x="47898"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39"/>
          </p:nvPr>
        </p:nvSpPr>
        <p:spPr>
          <a:xfrm>
            <a:off x="3783356"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0"/>
          </p:nvPr>
        </p:nvSpPr>
        <p:spPr>
          <a:xfrm>
            <a:off x="3783356"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5" name="Picture Placeholder 6"/>
          <p:cNvSpPr>
            <a:spLocks noGrp="1"/>
          </p:cNvSpPr>
          <p:nvPr>
            <p:ph type="pic" sz="quarter" idx="41"/>
          </p:nvPr>
        </p:nvSpPr>
        <p:spPr>
          <a:xfrm>
            <a:off x="47898"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1092219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6125861"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4978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9188792"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9594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547F1D62-536A-4F79-8D37-91A6FFCF8770}"/>
              </a:ext>
            </a:extLst>
          </p:cNvPr>
          <p:cNvSpPr>
            <a:spLocks noGrp="1"/>
          </p:cNvSpPr>
          <p:nvPr>
            <p:ph type="pic" sz="quarter" idx="39"/>
          </p:nvPr>
        </p:nvSpPr>
        <p:spPr>
          <a:xfrm>
            <a:off x="2441258"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id="{9E499711-1E7E-4D76-9F28-10113A27F8BC}"/>
              </a:ext>
            </a:extLst>
          </p:cNvPr>
          <p:cNvSpPr>
            <a:spLocks noGrp="1"/>
          </p:cNvSpPr>
          <p:nvPr>
            <p:ph type="pic" sz="quarter" idx="40"/>
          </p:nvPr>
        </p:nvSpPr>
        <p:spPr>
          <a:xfrm>
            <a:off x="4882515"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id="{85C28D07-CED7-44E6-9820-1F617E6405BA}"/>
              </a:ext>
            </a:extLst>
          </p:cNvPr>
          <p:cNvSpPr>
            <a:spLocks noGrp="1"/>
          </p:cNvSpPr>
          <p:nvPr>
            <p:ph type="pic" sz="quarter" idx="41"/>
          </p:nvPr>
        </p:nvSpPr>
        <p:spPr>
          <a:xfrm>
            <a:off x="7323771" y="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id="{B81C2D65-5E82-4B96-BA73-1459034AA4EF}"/>
              </a:ext>
            </a:extLst>
          </p:cNvPr>
          <p:cNvSpPr>
            <a:spLocks noGrp="1"/>
          </p:cNvSpPr>
          <p:nvPr>
            <p:ph type="pic" sz="quarter" idx="42"/>
          </p:nvPr>
        </p:nvSpPr>
        <p:spPr>
          <a:xfrm>
            <a:off x="9765028" y="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id="{F5C9B4A2-BD4C-4613-B1C8-426246442952}"/>
              </a:ext>
            </a:extLst>
          </p:cNvPr>
          <p:cNvSpPr>
            <a:spLocks noGrp="1"/>
          </p:cNvSpPr>
          <p:nvPr>
            <p:ph type="pic" sz="quarter" idx="43"/>
          </p:nvPr>
        </p:nvSpPr>
        <p:spPr>
          <a:xfrm>
            <a:off x="0"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id="{C1E587B0-5081-4811-BF09-53C52CD79708}"/>
              </a:ext>
            </a:extLst>
          </p:cNvPr>
          <p:cNvSpPr>
            <a:spLocks noGrp="1"/>
          </p:cNvSpPr>
          <p:nvPr>
            <p:ph type="pic" sz="quarter" idx="44"/>
          </p:nvPr>
        </p:nvSpPr>
        <p:spPr>
          <a:xfrm>
            <a:off x="2441258"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id="{848F19B3-C3B8-409D-9B9E-FE0E7C5B97CE}"/>
              </a:ext>
            </a:extLst>
          </p:cNvPr>
          <p:cNvSpPr>
            <a:spLocks noGrp="1"/>
          </p:cNvSpPr>
          <p:nvPr>
            <p:ph type="pic" sz="quarter" idx="45"/>
          </p:nvPr>
        </p:nvSpPr>
        <p:spPr>
          <a:xfrm>
            <a:off x="4882515"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id="{2EF10A99-360C-41AA-821D-107E56A62DDD}"/>
              </a:ext>
            </a:extLst>
          </p:cNvPr>
          <p:cNvSpPr>
            <a:spLocks noGrp="1"/>
          </p:cNvSpPr>
          <p:nvPr>
            <p:ph type="pic" sz="quarter" idx="47"/>
          </p:nvPr>
        </p:nvSpPr>
        <p:spPr>
          <a:xfrm>
            <a:off x="9765028" y="2291715"/>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id="{F966354A-A564-431F-B7DD-4801994D22FD}"/>
              </a:ext>
            </a:extLst>
          </p:cNvPr>
          <p:cNvSpPr>
            <a:spLocks noGrp="1"/>
          </p:cNvSpPr>
          <p:nvPr>
            <p:ph type="pic" sz="quarter" idx="48"/>
          </p:nvPr>
        </p:nvSpPr>
        <p:spPr>
          <a:xfrm>
            <a:off x="0"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id="{70153A5C-E9DB-46BD-AF67-D5028191A028}"/>
              </a:ext>
            </a:extLst>
          </p:cNvPr>
          <p:cNvSpPr>
            <a:spLocks noGrp="1"/>
          </p:cNvSpPr>
          <p:nvPr>
            <p:ph type="pic" sz="quarter" idx="50"/>
          </p:nvPr>
        </p:nvSpPr>
        <p:spPr>
          <a:xfrm>
            <a:off x="4882515"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id="{F6E16CAF-F7B5-4D3C-A150-056C8546C97D}"/>
              </a:ext>
            </a:extLst>
          </p:cNvPr>
          <p:cNvSpPr>
            <a:spLocks noGrp="1"/>
          </p:cNvSpPr>
          <p:nvPr>
            <p:ph type="pic" sz="quarter" idx="51"/>
          </p:nvPr>
        </p:nvSpPr>
        <p:spPr>
          <a:xfrm>
            <a:off x="7323771" y="458343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id="{DEA29BFE-0750-4CED-858B-21CC3D43CF99}"/>
              </a:ext>
            </a:extLst>
          </p:cNvPr>
          <p:cNvSpPr>
            <a:spLocks noGrp="1"/>
          </p:cNvSpPr>
          <p:nvPr>
            <p:ph type="pic" sz="quarter" idx="52"/>
          </p:nvPr>
        </p:nvSpPr>
        <p:spPr>
          <a:xfrm>
            <a:off x="9765028" y="458343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1220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eam-Morph-01">
    <p:spTree>
      <p:nvGrpSpPr>
        <p:cNvPr id="1" name=""/>
        <p:cNvGrpSpPr/>
        <p:nvPr/>
      </p:nvGrpSpPr>
      <p:grpSpPr>
        <a:xfrm>
          <a:off x="0" y="0"/>
          <a:ext cx="0" cy="0"/>
          <a:chOff x="0" y="0"/>
          <a:chExt cx="0" cy="0"/>
        </a:xfrm>
      </p:grpSpPr>
      <p:sp>
        <p:nvSpPr>
          <p:cNvPr id="4" name="Picture Placeholder 6"/>
          <p:cNvSpPr>
            <a:spLocks noGrp="1"/>
          </p:cNvSpPr>
          <p:nvPr>
            <p:ph type="pic" sz="quarter" idx="39"/>
          </p:nvPr>
        </p:nvSpPr>
        <p:spPr>
          <a:xfrm>
            <a:off x="114962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p:cNvSpPr>
            <a:spLocks noGrp="1"/>
          </p:cNvSpPr>
          <p:nvPr>
            <p:ph type="pic" sz="quarter" idx="40"/>
          </p:nvPr>
        </p:nvSpPr>
        <p:spPr>
          <a:xfrm>
            <a:off x="315733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5165035"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717273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918044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pic>
        <p:nvPicPr>
          <p:cNvPr id="11" name="Picture 10" descr="Logo&#10;&#10;Description automatically generated">
            <a:extLst>
              <a:ext uri="{FF2B5EF4-FFF2-40B4-BE49-F238E27FC236}">
                <a16:creationId xmlns:a16="http://schemas.microsoft.com/office/drawing/2014/main" id="{2AC61483-E5E8-4ED8-A92D-B56082185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5932449"/>
            <a:ext cx="1663877" cy="590367"/>
          </a:xfrm>
          <a:prstGeom prst="rect">
            <a:avLst/>
          </a:prstGeom>
        </p:spPr>
      </p:pic>
    </p:spTree>
    <p:extLst>
      <p:ext uri="{BB962C8B-B14F-4D97-AF65-F5344CB8AC3E}">
        <p14:creationId xmlns:p14="http://schemas.microsoft.com/office/powerpoint/2010/main" val="2137948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2DED6899-EE35-4C9F-85BC-2800893A7A01}"/>
              </a:ext>
            </a:extLst>
          </p:cNvPr>
          <p:cNvSpPr>
            <a:spLocks noGrp="1"/>
          </p:cNvSpPr>
          <p:nvPr>
            <p:ph type="pic" sz="quarter" idx="40"/>
          </p:nvPr>
        </p:nvSpPr>
        <p:spPr>
          <a:xfrm>
            <a:off x="1100787"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8" name="Picture Placeholder 37">
            <a:extLst>
              <a:ext uri="{FF2B5EF4-FFF2-40B4-BE49-F238E27FC236}">
                <a16:creationId xmlns:a16="http://schemas.microsoft.com/office/drawing/2014/main" id="{C8CD014F-DCFE-440B-9C46-DE5E50FC1AC8}"/>
              </a:ext>
            </a:extLst>
          </p:cNvPr>
          <p:cNvSpPr>
            <a:spLocks noGrp="1"/>
          </p:cNvSpPr>
          <p:nvPr>
            <p:ph type="pic" sz="quarter" idx="41"/>
          </p:nvPr>
        </p:nvSpPr>
        <p:spPr>
          <a:xfrm>
            <a:off x="4429341"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9" name="Picture Placeholder 38">
            <a:extLst>
              <a:ext uri="{FF2B5EF4-FFF2-40B4-BE49-F238E27FC236}">
                <a16:creationId xmlns:a16="http://schemas.microsoft.com/office/drawing/2014/main" id="{F25211DE-2900-41DB-94E0-DADC7578762E}"/>
              </a:ext>
            </a:extLst>
          </p:cNvPr>
          <p:cNvSpPr>
            <a:spLocks noGrp="1"/>
          </p:cNvSpPr>
          <p:nvPr>
            <p:ph type="pic" sz="quarter" idx="42"/>
          </p:nvPr>
        </p:nvSpPr>
        <p:spPr>
          <a:xfrm>
            <a:off x="7757895"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0" name="Picture Placeholder 39">
            <a:extLst>
              <a:ext uri="{FF2B5EF4-FFF2-40B4-BE49-F238E27FC236}">
                <a16:creationId xmlns:a16="http://schemas.microsoft.com/office/drawing/2014/main" id="{0051C6DB-32A3-4464-AE10-5633A7CE53C8}"/>
              </a:ext>
            </a:extLst>
          </p:cNvPr>
          <p:cNvSpPr>
            <a:spLocks noGrp="1"/>
          </p:cNvSpPr>
          <p:nvPr>
            <p:ph type="pic" sz="quarter" idx="43"/>
          </p:nvPr>
        </p:nvSpPr>
        <p:spPr>
          <a:xfrm>
            <a:off x="1100787"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1" name="Picture Placeholder 40">
            <a:extLst>
              <a:ext uri="{FF2B5EF4-FFF2-40B4-BE49-F238E27FC236}">
                <a16:creationId xmlns:a16="http://schemas.microsoft.com/office/drawing/2014/main" id="{B30DC47F-8DF3-4F33-B1B6-FF730859D681}"/>
              </a:ext>
            </a:extLst>
          </p:cNvPr>
          <p:cNvSpPr>
            <a:spLocks noGrp="1"/>
          </p:cNvSpPr>
          <p:nvPr>
            <p:ph type="pic" sz="quarter" idx="44"/>
          </p:nvPr>
        </p:nvSpPr>
        <p:spPr>
          <a:xfrm>
            <a:off x="4429341"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2" name="Picture Placeholder 41">
            <a:extLst>
              <a:ext uri="{FF2B5EF4-FFF2-40B4-BE49-F238E27FC236}">
                <a16:creationId xmlns:a16="http://schemas.microsoft.com/office/drawing/2014/main" id="{8F4643DF-0111-4FA8-BE96-A6CE1DA67C8F}"/>
              </a:ext>
            </a:extLst>
          </p:cNvPr>
          <p:cNvSpPr>
            <a:spLocks noGrp="1"/>
          </p:cNvSpPr>
          <p:nvPr>
            <p:ph type="pic" sz="quarter" idx="45"/>
          </p:nvPr>
        </p:nvSpPr>
        <p:spPr>
          <a:xfrm>
            <a:off x="7757895"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3" name="Picture Placeholder 42">
            <a:extLst>
              <a:ext uri="{FF2B5EF4-FFF2-40B4-BE49-F238E27FC236}">
                <a16:creationId xmlns:a16="http://schemas.microsoft.com/office/drawing/2014/main" id="{095EDDFA-6EB5-48D5-94C9-9CC6B10491F1}"/>
              </a:ext>
            </a:extLst>
          </p:cNvPr>
          <p:cNvSpPr>
            <a:spLocks noGrp="1"/>
          </p:cNvSpPr>
          <p:nvPr>
            <p:ph type="pic" sz="quarter" idx="46"/>
          </p:nvPr>
        </p:nvSpPr>
        <p:spPr>
          <a:xfrm>
            <a:off x="1100787"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4" name="Picture Placeholder 43">
            <a:extLst>
              <a:ext uri="{FF2B5EF4-FFF2-40B4-BE49-F238E27FC236}">
                <a16:creationId xmlns:a16="http://schemas.microsoft.com/office/drawing/2014/main" id="{97A33113-4109-4E55-A5EC-1DD0D9F09F4F}"/>
              </a:ext>
            </a:extLst>
          </p:cNvPr>
          <p:cNvSpPr>
            <a:spLocks noGrp="1"/>
          </p:cNvSpPr>
          <p:nvPr>
            <p:ph type="pic" sz="quarter" idx="47"/>
          </p:nvPr>
        </p:nvSpPr>
        <p:spPr>
          <a:xfrm>
            <a:off x="4429341"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5" name="Picture Placeholder 44">
            <a:extLst>
              <a:ext uri="{FF2B5EF4-FFF2-40B4-BE49-F238E27FC236}">
                <a16:creationId xmlns:a16="http://schemas.microsoft.com/office/drawing/2014/main" id="{C9EBD72A-C4D9-488C-8B28-C748536236DA}"/>
              </a:ext>
            </a:extLst>
          </p:cNvPr>
          <p:cNvSpPr>
            <a:spLocks noGrp="1"/>
          </p:cNvSpPr>
          <p:nvPr>
            <p:ph type="pic" sz="quarter" idx="48"/>
          </p:nvPr>
        </p:nvSpPr>
        <p:spPr>
          <a:xfrm>
            <a:off x="7757895"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pic>
        <p:nvPicPr>
          <p:cNvPr id="11" name="Picture 10" descr="Logo&#10;&#10;Description automatically generated">
            <a:extLst>
              <a:ext uri="{FF2B5EF4-FFF2-40B4-BE49-F238E27FC236}">
                <a16:creationId xmlns:a16="http://schemas.microsoft.com/office/drawing/2014/main" id="{AAE3A9FD-C9EB-4EFD-960A-C73476610C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5932449"/>
            <a:ext cx="1663877" cy="590367"/>
          </a:xfrm>
          <a:prstGeom prst="rect">
            <a:avLst/>
          </a:prstGeom>
        </p:spPr>
      </p:pic>
    </p:spTree>
    <p:extLst>
      <p:ext uri="{BB962C8B-B14F-4D97-AF65-F5344CB8AC3E}">
        <p14:creationId xmlns:p14="http://schemas.microsoft.com/office/powerpoint/2010/main" val="339408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01E7-057F-9D40-8CFC-A2DE9CA964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55D61F-2A96-F24C-A786-33F9E7DF0AE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8886B31-D7BB-7546-A4B4-CE0F40D24469}"/>
              </a:ext>
            </a:extLst>
          </p:cNvPr>
          <p:cNvSpPr>
            <a:spLocks noGrp="1"/>
          </p:cNvSpPr>
          <p:nvPr>
            <p:ph type="ftr" sz="quarter" idx="11"/>
          </p:nvPr>
        </p:nvSpPr>
        <p:spPr/>
        <p:txBody>
          <a:bodyPr/>
          <a:lstStyle/>
          <a:p>
            <a:r>
              <a:rPr lang="en-GB"/>
              <a:t>1 Levels above 50 indicate growth</a:t>
            </a:r>
            <a:endParaRPr lang="en-US"/>
          </a:p>
        </p:txBody>
      </p:sp>
      <p:sp>
        <p:nvSpPr>
          <p:cNvPr id="5" name="Slide Number Placeholder 4">
            <a:extLst>
              <a:ext uri="{FF2B5EF4-FFF2-40B4-BE49-F238E27FC236}">
                <a16:creationId xmlns:a16="http://schemas.microsoft.com/office/drawing/2014/main" id="{FD669339-DC88-284E-A5DA-981D46382B7C}"/>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25214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4BA24CCC-EDF0-4391-BDAD-5A1AC3C41ED2}"/>
              </a:ext>
            </a:extLst>
          </p:cNvPr>
          <p:cNvSpPr>
            <a:spLocks noGrp="1"/>
          </p:cNvSpPr>
          <p:nvPr>
            <p:ph type="pic" sz="quarter" idx="40"/>
          </p:nvPr>
        </p:nvSpPr>
        <p:spPr>
          <a:xfrm>
            <a:off x="51309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6" name="Picture Placeholder 35">
            <a:extLst>
              <a:ext uri="{FF2B5EF4-FFF2-40B4-BE49-F238E27FC236}">
                <a16:creationId xmlns:a16="http://schemas.microsoft.com/office/drawing/2014/main" id="{A8C50DEA-9D79-44F2-8F00-34CE2DFBB104}"/>
              </a:ext>
            </a:extLst>
          </p:cNvPr>
          <p:cNvSpPr>
            <a:spLocks noGrp="1"/>
          </p:cNvSpPr>
          <p:nvPr>
            <p:ph type="pic" sz="quarter" idx="41"/>
          </p:nvPr>
        </p:nvSpPr>
        <p:spPr>
          <a:xfrm>
            <a:off x="3341648"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6" name="Picture Placeholder 45">
            <a:extLst>
              <a:ext uri="{FF2B5EF4-FFF2-40B4-BE49-F238E27FC236}">
                <a16:creationId xmlns:a16="http://schemas.microsoft.com/office/drawing/2014/main" id="{47C511FA-F714-464A-AC1B-9514AED5E82E}"/>
              </a:ext>
            </a:extLst>
          </p:cNvPr>
          <p:cNvSpPr>
            <a:spLocks noGrp="1"/>
          </p:cNvSpPr>
          <p:nvPr>
            <p:ph type="pic" sz="quarter" idx="42"/>
          </p:nvPr>
        </p:nvSpPr>
        <p:spPr>
          <a:xfrm>
            <a:off x="6170205"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7" name="Picture Placeholder 46">
            <a:extLst>
              <a:ext uri="{FF2B5EF4-FFF2-40B4-BE49-F238E27FC236}">
                <a16:creationId xmlns:a16="http://schemas.microsoft.com/office/drawing/2014/main" id="{9CD4A1BF-2AF8-4D45-921D-BCC417960008}"/>
              </a:ext>
            </a:extLst>
          </p:cNvPr>
          <p:cNvSpPr>
            <a:spLocks noGrp="1"/>
          </p:cNvSpPr>
          <p:nvPr>
            <p:ph type="pic" sz="quarter" idx="43"/>
          </p:nvPr>
        </p:nvSpPr>
        <p:spPr>
          <a:xfrm>
            <a:off x="899876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8" name="Picture Placeholder 47">
            <a:extLst>
              <a:ext uri="{FF2B5EF4-FFF2-40B4-BE49-F238E27FC236}">
                <a16:creationId xmlns:a16="http://schemas.microsoft.com/office/drawing/2014/main" id="{610A3D6E-C358-439C-8B8A-28D7DA56AB33}"/>
              </a:ext>
            </a:extLst>
          </p:cNvPr>
          <p:cNvSpPr>
            <a:spLocks noGrp="1"/>
          </p:cNvSpPr>
          <p:nvPr>
            <p:ph type="pic" sz="quarter" idx="44"/>
          </p:nvPr>
        </p:nvSpPr>
        <p:spPr>
          <a:xfrm>
            <a:off x="51309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9" name="Picture Placeholder 48">
            <a:extLst>
              <a:ext uri="{FF2B5EF4-FFF2-40B4-BE49-F238E27FC236}">
                <a16:creationId xmlns:a16="http://schemas.microsoft.com/office/drawing/2014/main" id="{B176FB6D-30B1-4A91-BF7B-E0B3AC30EFB6}"/>
              </a:ext>
            </a:extLst>
          </p:cNvPr>
          <p:cNvSpPr>
            <a:spLocks noGrp="1"/>
          </p:cNvSpPr>
          <p:nvPr>
            <p:ph type="pic" sz="quarter" idx="45"/>
          </p:nvPr>
        </p:nvSpPr>
        <p:spPr>
          <a:xfrm>
            <a:off x="3341648"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0" name="Picture Placeholder 49">
            <a:extLst>
              <a:ext uri="{FF2B5EF4-FFF2-40B4-BE49-F238E27FC236}">
                <a16:creationId xmlns:a16="http://schemas.microsoft.com/office/drawing/2014/main" id="{F6FEED80-41F9-45B8-810F-A371D8C9E3AC}"/>
              </a:ext>
            </a:extLst>
          </p:cNvPr>
          <p:cNvSpPr>
            <a:spLocks noGrp="1"/>
          </p:cNvSpPr>
          <p:nvPr>
            <p:ph type="pic" sz="quarter" idx="46"/>
          </p:nvPr>
        </p:nvSpPr>
        <p:spPr>
          <a:xfrm>
            <a:off x="6170205"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1" name="Picture Placeholder 50">
            <a:extLst>
              <a:ext uri="{FF2B5EF4-FFF2-40B4-BE49-F238E27FC236}">
                <a16:creationId xmlns:a16="http://schemas.microsoft.com/office/drawing/2014/main" id="{6D041EF4-D5CD-4126-B32F-5971C6FA721C}"/>
              </a:ext>
            </a:extLst>
          </p:cNvPr>
          <p:cNvSpPr>
            <a:spLocks noGrp="1"/>
          </p:cNvSpPr>
          <p:nvPr>
            <p:ph type="pic" sz="quarter" idx="47"/>
          </p:nvPr>
        </p:nvSpPr>
        <p:spPr>
          <a:xfrm>
            <a:off x="899876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2" name="Picture Placeholder 51">
            <a:extLst>
              <a:ext uri="{FF2B5EF4-FFF2-40B4-BE49-F238E27FC236}">
                <a16:creationId xmlns:a16="http://schemas.microsoft.com/office/drawing/2014/main" id="{CEE5E17D-B267-4245-B058-59B9515089D4}"/>
              </a:ext>
            </a:extLst>
          </p:cNvPr>
          <p:cNvSpPr>
            <a:spLocks noGrp="1"/>
          </p:cNvSpPr>
          <p:nvPr>
            <p:ph type="pic" sz="quarter" idx="48"/>
          </p:nvPr>
        </p:nvSpPr>
        <p:spPr>
          <a:xfrm>
            <a:off x="51309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3" name="Picture Placeholder 52">
            <a:extLst>
              <a:ext uri="{FF2B5EF4-FFF2-40B4-BE49-F238E27FC236}">
                <a16:creationId xmlns:a16="http://schemas.microsoft.com/office/drawing/2014/main" id="{6CBC3CA6-B6A2-4EEB-9A63-B3A2ED1EA40C}"/>
              </a:ext>
            </a:extLst>
          </p:cNvPr>
          <p:cNvSpPr>
            <a:spLocks noGrp="1"/>
          </p:cNvSpPr>
          <p:nvPr>
            <p:ph type="pic" sz="quarter" idx="49"/>
          </p:nvPr>
        </p:nvSpPr>
        <p:spPr>
          <a:xfrm>
            <a:off x="3341648"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4" name="Picture Placeholder 53">
            <a:extLst>
              <a:ext uri="{FF2B5EF4-FFF2-40B4-BE49-F238E27FC236}">
                <a16:creationId xmlns:a16="http://schemas.microsoft.com/office/drawing/2014/main" id="{49975133-13E9-47E2-B89B-39D855512B99}"/>
              </a:ext>
            </a:extLst>
          </p:cNvPr>
          <p:cNvSpPr>
            <a:spLocks noGrp="1"/>
          </p:cNvSpPr>
          <p:nvPr>
            <p:ph type="pic" sz="quarter" idx="50"/>
          </p:nvPr>
        </p:nvSpPr>
        <p:spPr>
          <a:xfrm>
            <a:off x="6170205"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5" name="Picture Placeholder 54">
            <a:extLst>
              <a:ext uri="{FF2B5EF4-FFF2-40B4-BE49-F238E27FC236}">
                <a16:creationId xmlns:a16="http://schemas.microsoft.com/office/drawing/2014/main" id="{63CF676C-B8B6-4C40-91EF-D8B604B3000F}"/>
              </a:ext>
            </a:extLst>
          </p:cNvPr>
          <p:cNvSpPr>
            <a:spLocks noGrp="1"/>
          </p:cNvSpPr>
          <p:nvPr>
            <p:ph type="pic" sz="quarter" idx="51"/>
          </p:nvPr>
        </p:nvSpPr>
        <p:spPr>
          <a:xfrm>
            <a:off x="899876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pic>
        <p:nvPicPr>
          <p:cNvPr id="14" name="Picture 13" descr="Logo&#10;&#10;Description automatically generated">
            <a:extLst>
              <a:ext uri="{FF2B5EF4-FFF2-40B4-BE49-F238E27FC236}">
                <a16:creationId xmlns:a16="http://schemas.microsoft.com/office/drawing/2014/main" id="{12C505F0-ADEB-4658-81B8-1CE12F7E7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81880"/>
            <a:ext cx="1663877" cy="590367"/>
          </a:xfrm>
          <a:prstGeom prst="rect">
            <a:avLst/>
          </a:prstGeom>
        </p:spPr>
      </p:pic>
    </p:spTree>
    <p:extLst>
      <p:ext uri="{BB962C8B-B14F-4D97-AF65-F5344CB8AC3E}">
        <p14:creationId xmlns:p14="http://schemas.microsoft.com/office/powerpoint/2010/main" val="1766096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761865"/>
            <a:ext cx="2482837" cy="33528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6" name="Picture 5" descr="Logo&#10;&#10;Description automatically generated">
            <a:extLst>
              <a:ext uri="{FF2B5EF4-FFF2-40B4-BE49-F238E27FC236}">
                <a16:creationId xmlns:a16="http://schemas.microsoft.com/office/drawing/2014/main" id="{CC0D50DC-FE11-4B93-865B-35937190D8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49796"/>
            <a:ext cx="1663877" cy="590367"/>
          </a:xfrm>
          <a:prstGeom prst="rect">
            <a:avLst/>
          </a:prstGeom>
        </p:spPr>
      </p:pic>
    </p:spTree>
    <p:extLst>
      <p:ext uri="{BB962C8B-B14F-4D97-AF65-F5344CB8AC3E}">
        <p14:creationId xmlns:p14="http://schemas.microsoft.com/office/powerpoint/2010/main" val="38041468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605183"/>
            <a:ext cx="2482837" cy="4462577"/>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6" name="Picture 5" descr="Logo&#10;&#10;Description automatically generated">
            <a:extLst>
              <a:ext uri="{FF2B5EF4-FFF2-40B4-BE49-F238E27FC236}">
                <a16:creationId xmlns:a16="http://schemas.microsoft.com/office/drawing/2014/main" id="{5C74F7B0-71A9-4382-B9C9-26F617BD3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33754"/>
            <a:ext cx="1663877" cy="590367"/>
          </a:xfrm>
          <a:prstGeom prst="rect">
            <a:avLst/>
          </a:prstGeom>
        </p:spPr>
      </p:pic>
    </p:spTree>
    <p:extLst>
      <p:ext uri="{BB962C8B-B14F-4D97-AF65-F5344CB8AC3E}">
        <p14:creationId xmlns:p14="http://schemas.microsoft.com/office/powerpoint/2010/main" val="1700704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224411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4859384"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747464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5" name="Picture 4" descr="Logo&#10;&#10;Description automatically generated">
            <a:extLst>
              <a:ext uri="{FF2B5EF4-FFF2-40B4-BE49-F238E27FC236}">
                <a16:creationId xmlns:a16="http://schemas.microsoft.com/office/drawing/2014/main" id="{E69700C2-11EA-4D29-80DB-9D227302BA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285628"/>
            <a:ext cx="1663877" cy="590367"/>
          </a:xfrm>
          <a:prstGeom prst="rect">
            <a:avLst/>
          </a:prstGeom>
        </p:spPr>
      </p:pic>
    </p:spTree>
    <p:extLst>
      <p:ext uri="{BB962C8B-B14F-4D97-AF65-F5344CB8AC3E}">
        <p14:creationId xmlns:p14="http://schemas.microsoft.com/office/powerpoint/2010/main" val="22227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49484"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280F5ECF-FA0D-41F4-BED6-8DC0A0700432}"/>
              </a:ext>
            </a:extLst>
          </p:cNvPr>
          <p:cNvSpPr>
            <a:spLocks noGrp="1"/>
          </p:cNvSpPr>
          <p:nvPr>
            <p:ph type="pic" sz="quarter" idx="41"/>
          </p:nvPr>
        </p:nvSpPr>
        <p:spPr>
          <a:xfrm>
            <a:off x="355960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2DFE8DDD-E08B-487F-939D-C82BD1C71FD0}"/>
              </a:ext>
            </a:extLst>
          </p:cNvPr>
          <p:cNvSpPr>
            <a:spLocks noGrp="1"/>
          </p:cNvSpPr>
          <p:nvPr>
            <p:ph type="pic" sz="quarter" idx="42"/>
          </p:nvPr>
        </p:nvSpPr>
        <p:spPr>
          <a:xfrm>
            <a:off x="6169733"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id="{6B6A14B1-5BD5-4CA2-86FC-A299F6127078}"/>
              </a:ext>
            </a:extLst>
          </p:cNvPr>
          <p:cNvSpPr>
            <a:spLocks noGrp="1"/>
          </p:cNvSpPr>
          <p:nvPr>
            <p:ph type="pic" sz="quarter" idx="43"/>
          </p:nvPr>
        </p:nvSpPr>
        <p:spPr>
          <a:xfrm>
            <a:off x="877985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8" name="Picture 7" descr="Logo&#10;&#10;Description automatically generated">
            <a:extLst>
              <a:ext uri="{FF2B5EF4-FFF2-40B4-BE49-F238E27FC236}">
                <a16:creationId xmlns:a16="http://schemas.microsoft.com/office/drawing/2014/main" id="{656D739A-8FE7-4463-BCA8-DD23ECC7F4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01670"/>
            <a:ext cx="1663877" cy="590367"/>
          </a:xfrm>
          <a:prstGeom prst="rect">
            <a:avLst/>
          </a:prstGeom>
        </p:spPr>
      </p:pic>
    </p:spTree>
    <p:extLst>
      <p:ext uri="{BB962C8B-B14F-4D97-AF65-F5344CB8AC3E}">
        <p14:creationId xmlns:p14="http://schemas.microsoft.com/office/powerpoint/2010/main" val="37651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820163"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F629835A-B777-47DB-A9E0-41743E09CD88}"/>
              </a:ext>
            </a:extLst>
          </p:cNvPr>
          <p:cNvSpPr>
            <a:spLocks noGrp="1"/>
          </p:cNvSpPr>
          <p:nvPr>
            <p:ph type="pic" sz="quarter" idx="41"/>
          </p:nvPr>
        </p:nvSpPr>
        <p:spPr>
          <a:xfrm>
            <a:off x="6258464"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4" name="Picture 3" descr="Logo&#10;&#10;Description automatically generated">
            <a:extLst>
              <a:ext uri="{FF2B5EF4-FFF2-40B4-BE49-F238E27FC236}">
                <a16:creationId xmlns:a16="http://schemas.microsoft.com/office/drawing/2014/main" id="{B4D2000E-92D2-40AB-9D6C-01D8D0304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430007"/>
            <a:ext cx="1663877" cy="590367"/>
          </a:xfrm>
          <a:prstGeom prst="rect">
            <a:avLst/>
          </a:prstGeom>
        </p:spPr>
      </p:pic>
    </p:spTree>
    <p:extLst>
      <p:ext uri="{BB962C8B-B14F-4D97-AF65-F5344CB8AC3E}">
        <p14:creationId xmlns:p14="http://schemas.microsoft.com/office/powerpoint/2010/main" val="309279021"/>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470586" y="443753"/>
            <a:ext cx="8812305" cy="5607424"/>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3" name="Picture 2" descr="Logo&#10;&#10;Description automatically generated">
            <a:extLst>
              <a:ext uri="{FF2B5EF4-FFF2-40B4-BE49-F238E27FC236}">
                <a16:creationId xmlns:a16="http://schemas.microsoft.com/office/drawing/2014/main" id="{63D16D9E-961C-405A-82D9-81BEEC9A7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5932449"/>
            <a:ext cx="1663877" cy="590367"/>
          </a:xfrm>
          <a:prstGeom prst="rect">
            <a:avLst/>
          </a:prstGeom>
        </p:spPr>
      </p:pic>
    </p:spTree>
    <p:extLst>
      <p:ext uri="{BB962C8B-B14F-4D97-AF65-F5344CB8AC3E}">
        <p14:creationId xmlns:p14="http://schemas.microsoft.com/office/powerpoint/2010/main" val="3200642312"/>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CC28637-37CB-4C73-A88B-0D71A8CC9D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17712"/>
            <a:ext cx="1663877" cy="590367"/>
          </a:xfrm>
          <a:prstGeom prst="rect">
            <a:avLst/>
          </a:prstGeom>
        </p:spPr>
      </p:pic>
    </p:spTree>
    <p:extLst>
      <p:ext uri="{BB962C8B-B14F-4D97-AF65-F5344CB8AC3E}">
        <p14:creationId xmlns:p14="http://schemas.microsoft.com/office/powerpoint/2010/main" val="3066968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14A02EFB-B385-47FF-9B8B-D0AF70EB0ACA}"/>
              </a:ext>
            </a:extLst>
          </p:cNvPr>
          <p:cNvSpPr>
            <a:spLocks noGrp="1"/>
          </p:cNvSpPr>
          <p:nvPr>
            <p:ph type="pic" sz="quarter" idx="14" hasCustomPrompt="1"/>
          </p:nvPr>
        </p:nvSpPr>
        <p:spPr>
          <a:xfrm>
            <a:off x="3288140" y="625268"/>
            <a:ext cx="2757066" cy="5607464"/>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blipFill>
            <a:blip r:embed="rId2"/>
            <a:stretch>
              <a:fillRect/>
            </a:stretch>
          </a:blipFill>
          <a:ln>
            <a:noFill/>
          </a:ln>
          <a:effectLst/>
          <a:scene3d>
            <a:camera prst="isometricTopUp">
              <a:rot lat="21156044" lon="19471222" rev="2142000"/>
            </a:camera>
            <a:lightRig rig="threePt" dir="t"/>
          </a:scene3d>
        </p:spPr>
        <p:txBody>
          <a:bodyPr wrap="square" anchor="ctr">
            <a:noAutofit/>
          </a:bodyPr>
          <a:lstStyle>
            <a:lvl1pPr>
              <a:defRPr lang="en-US" sz="2200">
                <a:solidFill>
                  <a:schemeClr val="tx1">
                    <a:lumMod val="25000"/>
                    <a:lumOff val="75000"/>
                  </a:schemeClr>
                </a:solidFill>
              </a:defRPr>
            </a:lvl1pPr>
          </a:lstStyle>
          <a:p>
            <a:pPr marL="0" lvl="0" indent="0" algn="ctr">
              <a:buFontTx/>
              <a:buNone/>
            </a:pPr>
            <a:r>
              <a:rPr lang="en-US"/>
              <a:t>Drop in here your images </a:t>
            </a:r>
          </a:p>
        </p:txBody>
      </p:sp>
    </p:spTree>
    <p:extLst>
      <p:ext uri="{BB962C8B-B14F-4D97-AF65-F5344CB8AC3E}">
        <p14:creationId xmlns:p14="http://schemas.microsoft.com/office/powerpoint/2010/main" val="26744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99FF38B-C933-4889-900A-6F061087770E}"/>
              </a:ext>
            </a:extLst>
          </p:cNvPr>
          <p:cNvSpPr>
            <a:spLocks noGrp="1"/>
          </p:cNvSpPr>
          <p:nvPr>
            <p:ph type="pic" sz="quarter" idx="20" hasCustomPrompt="1"/>
          </p:nvPr>
        </p:nvSpPr>
        <p:spPr>
          <a:xfrm>
            <a:off x="6315322" y="758218"/>
            <a:ext cx="2538913" cy="5149008"/>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blipFill>
            <a:blip r:embed="rId2"/>
            <a:stretch>
              <a:fillRect/>
            </a:stretch>
          </a:blipFill>
          <a:ln>
            <a:noFill/>
          </a:ln>
          <a:effectLst/>
          <a:scene3d>
            <a:camera prst="isometricTopUp">
              <a:rot lat="21156044" lon="19471222" rev="2142000"/>
            </a:camera>
            <a:lightRig rig="threePt" dir="t"/>
          </a:scene3d>
        </p:spPr>
        <p:txBody>
          <a:bodyPr wrap="square" anchor="ctr">
            <a:noAutofit/>
          </a:bodyPr>
          <a:lstStyle>
            <a:lvl1pPr>
              <a:defRPr lang="en-US" sz="2200">
                <a:solidFill>
                  <a:schemeClr val="tx1">
                    <a:lumMod val="25000"/>
                    <a:lumOff val="75000"/>
                  </a:schemeClr>
                </a:solidFill>
              </a:defRPr>
            </a:lvl1pPr>
          </a:lstStyle>
          <a:p>
            <a:pPr marL="0" lvl="0" indent="0" algn="ctr">
              <a:buFontTx/>
              <a:buNone/>
            </a:pPr>
            <a:r>
              <a:rPr lang="en-US"/>
              <a:t>Drop in here your images </a:t>
            </a:r>
          </a:p>
        </p:txBody>
      </p:sp>
    </p:spTree>
    <p:extLst>
      <p:ext uri="{BB962C8B-B14F-4D97-AF65-F5344CB8AC3E}">
        <p14:creationId xmlns:p14="http://schemas.microsoft.com/office/powerpoint/2010/main" val="343443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3D468-2F8D-6248-90CA-E012759DFBE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1301613-4F8D-5A4F-9C17-4DDA4BABD567}"/>
              </a:ext>
            </a:extLst>
          </p:cNvPr>
          <p:cNvSpPr>
            <a:spLocks noGrp="1"/>
          </p:cNvSpPr>
          <p:nvPr>
            <p:ph type="ftr" sz="quarter" idx="11"/>
          </p:nvPr>
        </p:nvSpPr>
        <p:spPr/>
        <p:txBody>
          <a:bodyPr/>
          <a:lstStyle/>
          <a:p>
            <a:r>
              <a:rPr lang="en-GB"/>
              <a:t>1 Levels above 50 indicate growth</a:t>
            </a:r>
            <a:endParaRPr lang="en-US"/>
          </a:p>
        </p:txBody>
      </p:sp>
      <p:sp>
        <p:nvSpPr>
          <p:cNvPr id="4" name="Slide Number Placeholder 3">
            <a:extLst>
              <a:ext uri="{FF2B5EF4-FFF2-40B4-BE49-F238E27FC236}">
                <a16:creationId xmlns:a16="http://schemas.microsoft.com/office/drawing/2014/main" id="{A35B30D0-E721-AF43-9194-37AC3BBD0954}"/>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2113532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28D6DB-B85E-4643-A9CA-2E23A3328716}"/>
              </a:ext>
            </a:extLst>
          </p:cNvPr>
          <p:cNvSpPr>
            <a:spLocks noGrp="1"/>
          </p:cNvSpPr>
          <p:nvPr>
            <p:ph type="pic" sz="quarter" idx="13"/>
          </p:nvPr>
        </p:nvSpPr>
        <p:spPr>
          <a:xfrm>
            <a:off x="4485022" y="2276475"/>
            <a:ext cx="3376842" cy="2058416"/>
          </a:xfrm>
          <a:custGeom>
            <a:avLst/>
            <a:gdLst>
              <a:gd name="connsiteX0" fmla="*/ 0 w 6263640"/>
              <a:gd name="connsiteY0" fmla="*/ 0 h 3817620"/>
              <a:gd name="connsiteX1" fmla="*/ 6263640 w 6263640"/>
              <a:gd name="connsiteY1" fmla="*/ 0 h 3817620"/>
              <a:gd name="connsiteX2" fmla="*/ 6263640 w 6263640"/>
              <a:gd name="connsiteY2" fmla="*/ 3817620 h 3817620"/>
              <a:gd name="connsiteX3" fmla="*/ 0 w 6263640"/>
              <a:gd name="connsiteY3" fmla="*/ 3817620 h 3817620"/>
            </a:gdLst>
            <a:ahLst/>
            <a:cxnLst>
              <a:cxn ang="0">
                <a:pos x="connsiteX0" y="connsiteY0"/>
              </a:cxn>
              <a:cxn ang="0">
                <a:pos x="connsiteX1" y="connsiteY1"/>
              </a:cxn>
              <a:cxn ang="0">
                <a:pos x="connsiteX2" y="connsiteY2"/>
              </a:cxn>
              <a:cxn ang="0">
                <a:pos x="connsiteX3" y="connsiteY3"/>
              </a:cxn>
            </a:cxnLst>
            <a:rect l="l" t="t" r="r" b="b"/>
            <a:pathLst>
              <a:path w="6263640" h="3817620">
                <a:moveTo>
                  <a:pt x="0" y="0"/>
                </a:moveTo>
                <a:lnTo>
                  <a:pt x="6263640" y="0"/>
                </a:lnTo>
                <a:lnTo>
                  <a:pt x="6263640" y="3817620"/>
                </a:lnTo>
                <a:lnTo>
                  <a:pt x="0" y="3817620"/>
                </a:lnTo>
                <a:close/>
              </a:path>
            </a:pathLst>
          </a:custGeom>
          <a:blipFill dpi="0" rotWithShape="1">
            <a:blip r:embed="rId2"/>
            <a:srcRect/>
            <a:stretch>
              <a:fillRect/>
            </a:stretch>
          </a:blip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64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ext slide - no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436" y="354042"/>
            <a:ext cx="8222673" cy="654570"/>
          </a:xfrm>
        </p:spPr>
        <p:txBody>
          <a:bodyPr>
            <a:normAutofit/>
          </a:bodyPr>
          <a:lstStyle>
            <a:lvl1pPr>
              <a:defRPr sz="3600" b="0" baseline="0">
                <a:solidFill>
                  <a:srgbClr val="5300C5"/>
                </a:solidFill>
                <a:latin typeface="Trebuchet MS" panose="020B0603020202020204" pitchFamily="34" charset="0"/>
              </a:defRPr>
            </a:lvl1pPr>
          </a:lstStyle>
          <a:p>
            <a:r>
              <a:rPr lang="en-US"/>
              <a:t>This is a slide title style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0527" y="465893"/>
            <a:ext cx="1786148" cy="497372"/>
          </a:xfrm>
          <a:prstGeom prst="rect">
            <a:avLst/>
          </a:prstGeom>
        </p:spPr>
      </p:pic>
      <p:sp>
        <p:nvSpPr>
          <p:cNvPr id="5" name="Content Placeholder 2">
            <a:extLst>
              <a:ext uri="{FF2B5EF4-FFF2-40B4-BE49-F238E27FC236}">
                <a16:creationId xmlns:a16="http://schemas.microsoft.com/office/drawing/2014/main" id="{392CE753-9DD0-4A91-A7C1-8AAF1A3BDCD4}"/>
              </a:ext>
            </a:extLst>
          </p:cNvPr>
          <p:cNvSpPr>
            <a:spLocks noGrp="1"/>
          </p:cNvSpPr>
          <p:nvPr>
            <p:ph idx="1"/>
          </p:nvPr>
        </p:nvSpPr>
        <p:spPr>
          <a:xfrm>
            <a:off x="695325" y="1490593"/>
            <a:ext cx="10891238" cy="4395052"/>
          </a:xfrm>
        </p:spPr>
        <p:txBody>
          <a:bodyPr/>
          <a:lstStyle>
            <a:lvl1pPr marL="342900" indent="-342900">
              <a:lnSpc>
                <a:spcPct val="100000"/>
              </a:lnSpc>
              <a:spcAft>
                <a:spcPts val="600"/>
              </a:spcAft>
              <a:buClr>
                <a:srgbClr val="E65370"/>
              </a:buClr>
              <a:buFont typeface="Trebuchet MS" panose="020B0603020202020204" pitchFamily="34" charset="0"/>
              <a:buChar char="−"/>
              <a:defRPr sz="2400">
                <a:solidFill>
                  <a:srgbClr val="0D2026"/>
                </a:solidFill>
                <a:latin typeface="Trebuchet MS" panose="020B0603020202020204" pitchFamily="34" charset="0"/>
              </a:defRPr>
            </a:lvl1pPr>
            <a:lvl2pPr marL="685800" indent="-228600">
              <a:lnSpc>
                <a:spcPct val="100000"/>
              </a:lnSpc>
              <a:spcAft>
                <a:spcPts val="600"/>
              </a:spcAft>
              <a:buClr>
                <a:srgbClr val="E65370"/>
              </a:buClr>
              <a:buFont typeface="Trebuchet MS" panose="020B0603020202020204" pitchFamily="34" charset="0"/>
              <a:buChar char="−"/>
              <a:defRPr sz="2000">
                <a:solidFill>
                  <a:srgbClr val="0D2026"/>
                </a:solidFill>
                <a:latin typeface="Trebuchet MS" panose="020B0603020202020204" pitchFamily="34" charset="0"/>
              </a:defRPr>
            </a:lvl2pPr>
            <a:lvl3pPr marL="1143000" indent="-228600">
              <a:lnSpc>
                <a:spcPct val="100000"/>
              </a:lnSpc>
              <a:spcAft>
                <a:spcPts val="600"/>
              </a:spcAft>
              <a:buClr>
                <a:srgbClr val="E65370"/>
              </a:buClr>
              <a:buFont typeface="Trebuchet MS" panose="020B0603020202020204" pitchFamily="34" charset="0"/>
              <a:buChar char="−"/>
              <a:defRPr sz="1800">
                <a:solidFill>
                  <a:srgbClr val="0D2026"/>
                </a:solidFill>
                <a:latin typeface="Trebuchet MS" panose="020B0603020202020204" pitchFamily="34" charset="0"/>
              </a:defRPr>
            </a:lvl3pPr>
            <a:lvl4pPr marL="1600200" indent="-228600">
              <a:lnSpc>
                <a:spcPct val="100000"/>
              </a:lnSpc>
              <a:spcAft>
                <a:spcPts val="600"/>
              </a:spcAft>
              <a:buClr>
                <a:srgbClr val="E65370"/>
              </a:buClr>
              <a:buFont typeface="Trebuchet MS" panose="020B0603020202020204" pitchFamily="34" charset="0"/>
              <a:buChar char="−"/>
              <a:defRPr sz="1600">
                <a:solidFill>
                  <a:srgbClr val="0D2026"/>
                </a:solidFill>
                <a:latin typeface="Trebuchet MS" panose="020B0603020202020204" pitchFamily="34" charset="0"/>
              </a:defRPr>
            </a:lvl4pPr>
            <a:lvl5pPr marL="2057400" indent="-228600">
              <a:lnSpc>
                <a:spcPct val="100000"/>
              </a:lnSpc>
              <a:spcAft>
                <a:spcPts val="600"/>
              </a:spcAft>
              <a:buClr>
                <a:srgbClr val="E65370"/>
              </a:buClr>
              <a:buFont typeface="Trebuchet MS" panose="020B0603020202020204" pitchFamily="34" charset="0"/>
              <a:buChar char="−"/>
              <a:defRPr sz="1400">
                <a:solidFill>
                  <a:srgbClr val="0D2026"/>
                </a:solidFill>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4757146"/>
      </p:ext>
    </p:extLst>
  </p:cSld>
  <p:clrMapOvr>
    <a:masterClrMapping/>
  </p:clrMapOvr>
  <p:extLst>
    <p:ext uri="{DCECCB84-F9BA-43D5-87BE-67443E8EF086}">
      <p15:sldGuideLst xmlns:p15="http://schemas.microsoft.com/office/powerpoint/2012/main">
        <p15:guide id="1" pos="7242">
          <p15:clr>
            <a:srgbClr val="FBAE40"/>
          </p15:clr>
        </p15:guide>
        <p15:guide id="2" orient="horz" pos="527">
          <p15:clr>
            <a:srgbClr val="FBAE40"/>
          </p15:clr>
        </p15:guide>
        <p15:guide id="3" pos="43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67"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67"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134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C1F1-31E1-EE4B-B98F-CFE10700BD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382661B-9383-F449-B26B-2DB5532ED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7C18C2E-403C-284D-9EA7-933A6FAAA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D24A1D-7F7B-6C4E-9F0E-0AD44B6F18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A9112C-50D1-C548-9FA7-D32511AEF0CC}"/>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70C1297C-019F-0F4B-B873-CE226354A975}"/>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2295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E026-46D8-F145-A8D6-C425B00BBB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37B6C09-5E69-1040-987C-64918F3403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F4E583-0A7C-B34C-B255-3BC647515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B6CD6C-E065-884E-9494-F96ECCFCBE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34D3333-691D-C041-AFD7-B7AFAB97A6EA}"/>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6809B6AD-4D43-B046-ABE2-BBD2453523F2}"/>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213090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heme" Target="../theme/theme4.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BD57C-1F60-7746-B035-DBDBB1896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777EEE-63A1-4E44-83DF-F5C0A1C7F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B30AA7-5B64-8347-9355-4546D9D15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5DE77AD-8F96-9543-A1BF-5AE7ECE0C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ABA5F48A-D8CD-774B-B2CE-E55F0B13A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3454-5616-1744-B3A9-155B062F36B9}" type="slidenum">
              <a:rPr lang="en-US" smtClean="0"/>
              <a:t>‹#›</a:t>
            </a:fld>
            <a:endParaRPr lang="en-US"/>
          </a:p>
        </p:txBody>
      </p:sp>
    </p:spTree>
    <p:extLst>
      <p:ext uri="{BB962C8B-B14F-4D97-AF65-F5344CB8AC3E}">
        <p14:creationId xmlns:p14="http://schemas.microsoft.com/office/powerpoint/2010/main" val="160916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33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C34EA8-8630-5143-948C-35B01C5EB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A8A5DC-9E4F-CB4A-8F5E-BBE43E775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D8D05-8F3E-B443-BE03-2B7B598F5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F8A8C3B-3C6D-E946-8B91-DF173CE25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F083630B-5E63-AA41-BD2A-66A3A86A2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F6854-4698-AA49-AF64-25287D6B9435}" type="slidenum">
              <a:rPr lang="en-US" smtClean="0"/>
              <a:t>‹#›</a:t>
            </a:fld>
            <a:endParaRPr lang="en-US"/>
          </a:p>
        </p:txBody>
      </p:sp>
    </p:spTree>
    <p:extLst>
      <p:ext uri="{BB962C8B-B14F-4D97-AF65-F5344CB8AC3E}">
        <p14:creationId xmlns:p14="http://schemas.microsoft.com/office/powerpoint/2010/main" val="404569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3EB413CF-7983-B3C9-9A70-4C23CBA57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2">
            <a:extLst>
              <a:ext uri="{FF2B5EF4-FFF2-40B4-BE49-F238E27FC236}">
                <a16:creationId xmlns:a16="http://schemas.microsoft.com/office/drawing/2014/main" id="{6E7960A7-B77B-1C05-3F1B-16647C15E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AD4DF929-1CB3-FA2B-9FF8-A56FDC6D5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amiljen Grotesk" pitchFamily="2" charset="0"/>
              </a:defRPr>
            </a:lvl1pPr>
          </a:lstStyle>
          <a:p>
            <a:fld id="{22C0DB0F-303A-3B4F-995B-6C52401407C9}" type="datetimeFigureOut">
              <a:rPr lang="en-US" smtClean="0"/>
              <a:pPr/>
              <a:t>3/26/2025</a:t>
            </a:fld>
            <a:endParaRPr lang="en-US"/>
          </a:p>
        </p:txBody>
      </p:sp>
      <p:sp>
        <p:nvSpPr>
          <p:cNvPr id="13" name="Footer Placeholder 4">
            <a:extLst>
              <a:ext uri="{FF2B5EF4-FFF2-40B4-BE49-F238E27FC236}">
                <a16:creationId xmlns:a16="http://schemas.microsoft.com/office/drawing/2014/main" id="{272ADFC6-4426-7620-1E4B-C27B31BB2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amiljen Grotesk" pitchFamily="2" charset="0"/>
              </a:defRPr>
            </a:lvl1pPr>
          </a:lstStyle>
          <a:p>
            <a:endParaRPr lang="en-US"/>
          </a:p>
        </p:txBody>
      </p:sp>
      <p:sp>
        <p:nvSpPr>
          <p:cNvPr id="14" name="Slide Number Placeholder 5">
            <a:extLst>
              <a:ext uri="{FF2B5EF4-FFF2-40B4-BE49-F238E27FC236}">
                <a16:creationId xmlns:a16="http://schemas.microsoft.com/office/drawing/2014/main" id="{717A56B8-17D7-A688-7A84-6C4D3D09E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amiljen Grotesk" pitchFamily="2" charset="0"/>
              </a:defRPr>
            </a:lvl1pPr>
          </a:lstStyle>
          <a:p>
            <a:fld id="{1D452D4E-94E2-9247-9718-81AA26F97795}" type="slidenum">
              <a:rPr lang="en-US" smtClean="0"/>
              <a:pPr/>
              <a:t>‹#›</a:t>
            </a:fld>
            <a:endParaRPr lang="en-US"/>
          </a:p>
        </p:txBody>
      </p:sp>
    </p:spTree>
    <p:extLst>
      <p:ext uri="{BB962C8B-B14F-4D97-AF65-F5344CB8AC3E}">
        <p14:creationId xmlns:p14="http://schemas.microsoft.com/office/powerpoint/2010/main" val="1788657067"/>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Lst>
  <p:txStyles>
    <p:titleStyle>
      <a:lvl1pPr algn="l" defTabSz="914400" rtl="0" eaLnBrk="1" latinLnBrk="0" hangingPunct="1">
        <a:lnSpc>
          <a:spcPct val="90000"/>
        </a:lnSpc>
        <a:spcBef>
          <a:spcPct val="0"/>
        </a:spcBef>
        <a:buNone/>
        <a:defRPr sz="4400" kern="1200" spc="10" baseline="0">
          <a:solidFill>
            <a:schemeClr val="tx1"/>
          </a:solidFill>
          <a:latin typeface="Familjen Grotes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0" baseline="0">
          <a:solidFill>
            <a:schemeClr val="tx1"/>
          </a:solidFill>
          <a:latin typeface="Familjen Grotes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0" baseline="0">
          <a:solidFill>
            <a:schemeClr val="tx1"/>
          </a:solidFill>
          <a:latin typeface="Familjen Grotes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0" baseline="0">
          <a:solidFill>
            <a:schemeClr val="tx1"/>
          </a:solidFill>
          <a:latin typeface="Familjen Grotes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
              <a:schemeClr val="tx2"/>
            </a:gs>
            <a:gs pos="100000">
              <a:schemeClr val="tx1"/>
            </a:gs>
          </a:gsLst>
          <a:lin ang="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73246"/>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 id="2147484375" r:id="rId17"/>
    <p:sldLayoutId id="2147484376" r:id="rId18"/>
    <p:sldLayoutId id="2147484377" r:id="rId19"/>
    <p:sldLayoutId id="2147484378" r:id="rId20"/>
    <p:sldLayoutId id="2147484379" r:id="rId21"/>
    <p:sldLayoutId id="21474843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spring-statement-2025-document" TargetMode="External"/><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device, meter&#10;&#10;Description automatically generated">
            <a:extLst>
              <a:ext uri="{FF2B5EF4-FFF2-40B4-BE49-F238E27FC236}">
                <a16:creationId xmlns:a16="http://schemas.microsoft.com/office/drawing/2014/main" id="{AD75867D-179C-3741-AD07-51D193E29AA6}"/>
              </a:ext>
            </a:extLst>
          </p:cNvPr>
          <p:cNvPicPr>
            <a:picLocks noChangeAspect="1"/>
          </p:cNvPicPr>
          <p:nvPr/>
        </p:nvPicPr>
        <p:blipFill>
          <a:blip r:embed="rId2"/>
          <a:stretch>
            <a:fillRect/>
          </a:stretch>
        </p:blipFill>
        <p:spPr>
          <a:xfrm>
            <a:off x="632178" y="529844"/>
            <a:ext cx="2573867" cy="1123469"/>
          </a:xfrm>
          <a:prstGeom prst="rect">
            <a:avLst/>
          </a:prstGeom>
        </p:spPr>
      </p:pic>
      <p:sp>
        <p:nvSpPr>
          <p:cNvPr id="10" name="TextBox 9">
            <a:extLst>
              <a:ext uri="{FF2B5EF4-FFF2-40B4-BE49-F238E27FC236}">
                <a16:creationId xmlns:a16="http://schemas.microsoft.com/office/drawing/2014/main" id="{FCE82BE5-D9C5-7A4F-9281-0A5F924A49D2}"/>
              </a:ext>
            </a:extLst>
          </p:cNvPr>
          <p:cNvSpPr txBox="1"/>
          <p:nvPr/>
        </p:nvSpPr>
        <p:spPr>
          <a:xfrm>
            <a:off x="838200" y="6040653"/>
            <a:ext cx="6197905" cy="369332"/>
          </a:xfrm>
          <a:prstGeom prst="rect">
            <a:avLst/>
          </a:prstGeom>
          <a:noFill/>
        </p:spPr>
        <p:txBody>
          <a:bodyPr wrap="square" rtlCol="0">
            <a:spAutoFit/>
          </a:bodyPr>
          <a:lstStyle/>
          <a:p>
            <a:r>
              <a:rPr lang="en-US" dirty="0">
                <a:latin typeface="Gotham Book" pitchFamily="50" charset="0"/>
                <a:ea typeface="Lato" panose="020F0502020204030203" pitchFamily="34" charset="0"/>
                <a:cs typeface="Gotham Book" pitchFamily="50" charset="0"/>
              </a:rPr>
              <a:t>27</a:t>
            </a:r>
            <a:r>
              <a:rPr lang="en-US" baseline="30000" dirty="0">
                <a:latin typeface="Gotham Book" pitchFamily="50" charset="0"/>
                <a:ea typeface="Lato" panose="020F0502020204030203" pitchFamily="34" charset="0"/>
                <a:cs typeface="Gotham Book" pitchFamily="50" charset="0"/>
              </a:rPr>
              <a:t>th</a:t>
            </a:r>
            <a:r>
              <a:rPr lang="en-US" dirty="0">
                <a:latin typeface="Gotham Book" pitchFamily="50" charset="0"/>
                <a:ea typeface="Lato" panose="020F0502020204030203" pitchFamily="34" charset="0"/>
                <a:cs typeface="Gotham Book" pitchFamily="50" charset="0"/>
              </a:rPr>
              <a:t> March 2025</a:t>
            </a:r>
          </a:p>
        </p:txBody>
      </p:sp>
      <p:sp>
        <p:nvSpPr>
          <p:cNvPr id="2" name="TextBox 1">
            <a:extLst>
              <a:ext uri="{FF2B5EF4-FFF2-40B4-BE49-F238E27FC236}">
                <a16:creationId xmlns:a16="http://schemas.microsoft.com/office/drawing/2014/main" id="{726EABF6-5785-9543-84AB-C8BB4869C498}"/>
              </a:ext>
            </a:extLst>
          </p:cNvPr>
          <p:cNvSpPr txBox="1"/>
          <p:nvPr/>
        </p:nvSpPr>
        <p:spPr>
          <a:xfrm>
            <a:off x="673054" y="2704562"/>
            <a:ext cx="11368006" cy="1569660"/>
          </a:xfrm>
          <a:prstGeom prst="rect">
            <a:avLst/>
          </a:prstGeom>
          <a:noFill/>
        </p:spPr>
        <p:txBody>
          <a:bodyPr wrap="square" lIns="91440" tIns="45720" rIns="91440" bIns="45720" rtlCol="0" anchor="t">
            <a:spAutoFit/>
          </a:bodyPr>
          <a:lstStyle/>
          <a:p>
            <a:r>
              <a:rPr lang="en-US" sz="4800" b="1" dirty="0">
                <a:latin typeface="GOTHAM-BOOK"/>
                <a:ea typeface="Lato"/>
                <a:cs typeface="Lato"/>
              </a:rPr>
              <a:t>GM Quarterly Economic Briefing Q1 2025 </a:t>
            </a:r>
          </a:p>
        </p:txBody>
      </p:sp>
      <p:sp>
        <p:nvSpPr>
          <p:cNvPr id="6" name="TextBox 5">
            <a:extLst>
              <a:ext uri="{FF2B5EF4-FFF2-40B4-BE49-F238E27FC236}">
                <a16:creationId xmlns:a16="http://schemas.microsoft.com/office/drawing/2014/main" id="{D401C612-32E2-4F8C-B73F-06CC24C17A3F}"/>
              </a:ext>
            </a:extLst>
          </p:cNvPr>
          <p:cNvSpPr txBox="1"/>
          <p:nvPr/>
        </p:nvSpPr>
        <p:spPr>
          <a:xfrm>
            <a:off x="7554191" y="5492619"/>
            <a:ext cx="4486869" cy="1096069"/>
          </a:xfrm>
          <a:prstGeom prst="rect">
            <a:avLst/>
          </a:prstGeom>
          <a:noFill/>
        </p:spPr>
        <p:txBody>
          <a:bodyPr wrap="square" rtlCol="0">
            <a:spAutoFit/>
          </a:bodyPr>
          <a:lstStyle/>
          <a:p>
            <a:pPr>
              <a:lnSpc>
                <a:spcPct val="150000"/>
              </a:lnSpc>
            </a:pPr>
            <a:r>
              <a:rPr lang="en-GB" dirty="0">
                <a:latin typeface="Gotham Book" pitchFamily="50" charset="0"/>
                <a:cs typeface="Gotham Book" pitchFamily="50" charset="0"/>
              </a:rPr>
              <a:t>Subrahmaniam Krishnan-Harihara </a:t>
            </a:r>
          </a:p>
          <a:p>
            <a:pPr>
              <a:lnSpc>
                <a:spcPct val="150000"/>
              </a:lnSpc>
            </a:pPr>
            <a:r>
              <a:rPr lang="en-GB" sz="1300" dirty="0">
                <a:latin typeface="Gotham Book" pitchFamily="50" charset="0"/>
                <a:cs typeface="Gotham Book" pitchFamily="50" charset="0"/>
              </a:rPr>
              <a:t>Deputy Director - Research &amp; Information Systems</a:t>
            </a:r>
            <a:r>
              <a:rPr lang="en-GB" sz="1400" dirty="0">
                <a:latin typeface="Gotham Book" pitchFamily="50" charset="0"/>
                <a:cs typeface="Gotham Book" pitchFamily="50" charset="0"/>
              </a:rPr>
              <a:t> </a:t>
            </a:r>
            <a:r>
              <a:rPr lang="en-GB" sz="1300" dirty="0">
                <a:latin typeface="Gotham Book" pitchFamily="50" charset="0"/>
                <a:cs typeface="Gotham Book" pitchFamily="50" charset="0"/>
              </a:rPr>
              <a:t>GM Chamber </a:t>
            </a:r>
            <a:endParaRPr lang="en-US" sz="1300" dirty="0">
              <a:latin typeface="Gotham Book" pitchFamily="50" charset="0"/>
              <a:cs typeface="Gotham Book" pitchFamily="50" charset="0"/>
            </a:endParaRPr>
          </a:p>
        </p:txBody>
      </p:sp>
      <p:pic>
        <p:nvPicPr>
          <p:cNvPr id="3" name="object 19">
            <a:extLst>
              <a:ext uri="{FF2B5EF4-FFF2-40B4-BE49-F238E27FC236}">
                <a16:creationId xmlns:a16="http://schemas.microsoft.com/office/drawing/2014/main" id="{921E34B5-BFEF-D717-09AE-AD87BC4050F3}"/>
              </a:ext>
            </a:extLst>
          </p:cNvPr>
          <p:cNvPicPr/>
          <p:nvPr/>
        </p:nvPicPr>
        <p:blipFill>
          <a:blip r:embed="rId3" cstate="print"/>
          <a:stretch>
            <a:fillRect/>
          </a:stretch>
        </p:blipFill>
        <p:spPr>
          <a:xfrm>
            <a:off x="0" y="10391"/>
            <a:ext cx="12192000" cy="190443"/>
          </a:xfrm>
          <a:prstGeom prst="rect">
            <a:avLst/>
          </a:prstGeom>
        </p:spPr>
      </p:pic>
      <p:pic>
        <p:nvPicPr>
          <p:cNvPr id="4" name="object 19">
            <a:extLst>
              <a:ext uri="{FF2B5EF4-FFF2-40B4-BE49-F238E27FC236}">
                <a16:creationId xmlns:a16="http://schemas.microsoft.com/office/drawing/2014/main" id="{5C38FA41-23F4-CABB-FECD-3A9660394709}"/>
              </a:ext>
            </a:extLst>
          </p:cNvPr>
          <p:cNvPicPr/>
          <p:nvPr/>
        </p:nvPicPr>
        <p:blipFill>
          <a:blip r:embed="rId3" cstate="print"/>
          <a:stretch>
            <a:fillRect/>
          </a:stretch>
        </p:blipFill>
        <p:spPr>
          <a:xfrm>
            <a:off x="0" y="6688339"/>
            <a:ext cx="12192000" cy="190443"/>
          </a:xfrm>
          <a:prstGeom prst="rect">
            <a:avLst/>
          </a:prstGeom>
        </p:spPr>
      </p:pic>
      <p:sp>
        <p:nvSpPr>
          <p:cNvPr id="8" name="Slide Number Placeholder 7">
            <a:extLst>
              <a:ext uri="{FF2B5EF4-FFF2-40B4-BE49-F238E27FC236}">
                <a16:creationId xmlns:a16="http://schemas.microsoft.com/office/drawing/2014/main" id="{53636F8E-8047-019B-6302-21DBD46BB750}"/>
              </a:ext>
            </a:extLst>
          </p:cNvPr>
          <p:cNvSpPr>
            <a:spLocks noGrp="1"/>
          </p:cNvSpPr>
          <p:nvPr>
            <p:ph type="sldNum" sz="quarter" idx="12"/>
          </p:nvPr>
        </p:nvSpPr>
        <p:spPr/>
        <p:txBody>
          <a:bodyPr/>
          <a:lstStyle/>
          <a:p>
            <a:fld id="{186A3454-5616-1744-B3A9-155B062F36B9}" type="slidenum">
              <a:rPr lang="en-US" smtClean="0"/>
              <a:t>1</a:t>
            </a:fld>
            <a:endParaRPr lang="en-US"/>
          </a:p>
        </p:txBody>
      </p:sp>
      <p:pic>
        <p:nvPicPr>
          <p:cNvPr id="9" name="Picture 8" descr="A black and white sign with white letters&#10;&#10;AI-generated content may be incorrect.">
            <a:extLst>
              <a:ext uri="{FF2B5EF4-FFF2-40B4-BE49-F238E27FC236}">
                <a16:creationId xmlns:a16="http://schemas.microsoft.com/office/drawing/2014/main" id="{9DA19E15-F0BC-BBFA-5EC6-EDF693443C15}"/>
              </a:ext>
            </a:extLst>
          </p:cNvPr>
          <p:cNvPicPr>
            <a:picLocks noChangeAspect="1"/>
          </p:cNvPicPr>
          <p:nvPr/>
        </p:nvPicPr>
        <p:blipFill>
          <a:blip r:embed="rId4"/>
          <a:stretch>
            <a:fillRect/>
          </a:stretch>
        </p:blipFill>
        <p:spPr>
          <a:xfrm>
            <a:off x="7627005" y="529844"/>
            <a:ext cx="4373179" cy="786980"/>
          </a:xfrm>
          <a:prstGeom prst="rect">
            <a:avLst/>
          </a:prstGeom>
        </p:spPr>
      </p:pic>
    </p:spTree>
    <p:extLst>
      <p:ext uri="{BB962C8B-B14F-4D97-AF65-F5344CB8AC3E}">
        <p14:creationId xmlns:p14="http://schemas.microsoft.com/office/powerpoint/2010/main" val="43264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15154" y="193476"/>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Export demand: sectoral</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33363" y="626444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sp>
        <p:nvSpPr>
          <p:cNvPr id="6" name="TextBox 5">
            <a:extLst>
              <a:ext uri="{FF2B5EF4-FFF2-40B4-BE49-F238E27FC236}">
                <a16:creationId xmlns:a16="http://schemas.microsoft.com/office/drawing/2014/main" id="{E6563621-F5E6-0110-94FD-5D988E7E1015}"/>
              </a:ext>
            </a:extLst>
          </p:cNvPr>
          <p:cNvSpPr txBox="1"/>
          <p:nvPr/>
        </p:nvSpPr>
        <p:spPr>
          <a:xfrm>
            <a:off x="6965570" y="626444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pic>
        <p:nvPicPr>
          <p:cNvPr id="7" name="Picture 6">
            <a:extLst>
              <a:ext uri="{FF2B5EF4-FFF2-40B4-BE49-F238E27FC236}">
                <a16:creationId xmlns:a16="http://schemas.microsoft.com/office/drawing/2014/main" id="{36117934-9D25-1CBB-E988-1A878846B798}"/>
              </a:ext>
            </a:extLst>
          </p:cNvPr>
          <p:cNvPicPr>
            <a:picLocks noChangeAspect="1"/>
          </p:cNvPicPr>
          <p:nvPr/>
        </p:nvPicPr>
        <p:blipFill>
          <a:blip r:embed="rId3"/>
          <a:stretch>
            <a:fillRect/>
          </a:stretch>
        </p:blipFill>
        <p:spPr>
          <a:xfrm>
            <a:off x="1818782" y="629756"/>
            <a:ext cx="5035732" cy="5200339"/>
          </a:xfrm>
          <a:prstGeom prst="rect">
            <a:avLst/>
          </a:prstGeom>
        </p:spPr>
      </p:pic>
      <p:pic>
        <p:nvPicPr>
          <p:cNvPr id="8" name="Picture 7">
            <a:extLst>
              <a:ext uri="{FF2B5EF4-FFF2-40B4-BE49-F238E27FC236}">
                <a16:creationId xmlns:a16="http://schemas.microsoft.com/office/drawing/2014/main" id="{6B4802E9-E9C8-11CB-D61A-6670486873F6}"/>
              </a:ext>
            </a:extLst>
          </p:cNvPr>
          <p:cNvPicPr>
            <a:picLocks noChangeAspect="1"/>
          </p:cNvPicPr>
          <p:nvPr/>
        </p:nvPicPr>
        <p:blipFill>
          <a:blip r:embed="rId4"/>
          <a:stretch>
            <a:fillRect/>
          </a:stretch>
        </p:blipFill>
        <p:spPr>
          <a:xfrm>
            <a:off x="6965570" y="608974"/>
            <a:ext cx="5035732" cy="5194242"/>
          </a:xfrm>
          <a:prstGeom prst="rect">
            <a:avLst/>
          </a:prstGeom>
        </p:spPr>
      </p:pic>
    </p:spTree>
    <p:extLst>
      <p:ext uri="{BB962C8B-B14F-4D97-AF65-F5344CB8AC3E}">
        <p14:creationId xmlns:p14="http://schemas.microsoft.com/office/powerpoint/2010/main" val="293860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5743C-FBA7-87B7-70DC-1F0B046EABF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EEE6227-A725-9B34-130F-C9A41953BD13}"/>
              </a:ext>
            </a:extLst>
          </p:cNvPr>
          <p:cNvSpPr txBox="1"/>
          <p:nvPr/>
        </p:nvSpPr>
        <p:spPr>
          <a:xfrm>
            <a:off x="1703613" y="251828"/>
            <a:ext cx="844738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Export Demand</a:t>
            </a:r>
            <a:r>
              <a:rPr lang="en-GB" sz="2100" b="1" dirty="0">
                <a:solidFill>
                  <a:prstClr val="black"/>
                </a:solidFill>
                <a:latin typeface="Gotham Bold" pitchFamily="2" charset="0"/>
                <a:cs typeface="Gotham Bold" pitchFamily="2" charset="0"/>
              </a:rPr>
              <a:t>: sub-regional and regional</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8697764A-2F12-33CA-995E-4B14DC0D74C3}"/>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9E4FA17B-7413-015C-80AD-6CF7C84D51C2}"/>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071DD29E-A8F9-BC90-AA35-6F971B193A80}"/>
              </a:ext>
            </a:extLst>
          </p:cNvPr>
          <p:cNvSpPr txBox="1"/>
          <p:nvPr/>
        </p:nvSpPr>
        <p:spPr>
          <a:xfrm>
            <a:off x="1785355" y="613236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sp>
        <p:nvSpPr>
          <p:cNvPr id="4" name="TextBox 3">
            <a:extLst>
              <a:ext uri="{FF2B5EF4-FFF2-40B4-BE49-F238E27FC236}">
                <a16:creationId xmlns:a16="http://schemas.microsoft.com/office/drawing/2014/main" id="{4535634F-BB71-BEDE-0AFE-380E089406E2}"/>
              </a:ext>
            </a:extLst>
          </p:cNvPr>
          <p:cNvSpPr txBox="1"/>
          <p:nvPr/>
        </p:nvSpPr>
        <p:spPr>
          <a:xfrm>
            <a:off x="7084868" y="6132364"/>
            <a:ext cx="1448012" cy="230832"/>
          </a:xfrm>
          <a:prstGeom prst="rect">
            <a:avLst/>
          </a:prstGeom>
          <a:noFill/>
        </p:spPr>
        <p:txBody>
          <a:bodyPr wrap="square">
            <a:spAutoFit/>
          </a:bodyPr>
          <a:lstStyle/>
          <a:p>
            <a:r>
              <a:rPr lang="en-GB" sz="900" dirty="0">
                <a:latin typeface="Gotham Book" pitchFamily="50" charset="0"/>
                <a:cs typeface="Gotham Book" pitchFamily="50" charset="0"/>
              </a:rPr>
              <a:t>Source: BCC QES</a:t>
            </a:r>
          </a:p>
        </p:txBody>
      </p:sp>
      <p:pic>
        <p:nvPicPr>
          <p:cNvPr id="5" name="Picture 4">
            <a:extLst>
              <a:ext uri="{FF2B5EF4-FFF2-40B4-BE49-F238E27FC236}">
                <a16:creationId xmlns:a16="http://schemas.microsoft.com/office/drawing/2014/main" id="{47253B5D-B31D-A256-902B-96BF904FC4EF}"/>
              </a:ext>
            </a:extLst>
          </p:cNvPr>
          <p:cNvPicPr>
            <a:picLocks noChangeAspect="1"/>
          </p:cNvPicPr>
          <p:nvPr/>
        </p:nvPicPr>
        <p:blipFill>
          <a:blip r:embed="rId3"/>
          <a:stretch>
            <a:fillRect/>
          </a:stretch>
        </p:blipFill>
        <p:spPr>
          <a:xfrm>
            <a:off x="1785355" y="726210"/>
            <a:ext cx="5035732" cy="5200339"/>
          </a:xfrm>
          <a:prstGeom prst="rect">
            <a:avLst/>
          </a:prstGeom>
        </p:spPr>
      </p:pic>
      <p:pic>
        <p:nvPicPr>
          <p:cNvPr id="6" name="Picture 5">
            <a:extLst>
              <a:ext uri="{FF2B5EF4-FFF2-40B4-BE49-F238E27FC236}">
                <a16:creationId xmlns:a16="http://schemas.microsoft.com/office/drawing/2014/main" id="{13B53DE5-E1E7-30EF-3649-F18B980BD33A}"/>
              </a:ext>
            </a:extLst>
          </p:cNvPr>
          <p:cNvPicPr>
            <a:picLocks noChangeAspect="1"/>
          </p:cNvPicPr>
          <p:nvPr/>
        </p:nvPicPr>
        <p:blipFill>
          <a:blip r:embed="rId4"/>
          <a:stretch>
            <a:fillRect/>
          </a:stretch>
        </p:blipFill>
        <p:spPr>
          <a:xfrm>
            <a:off x="6924497" y="732307"/>
            <a:ext cx="4871126" cy="5194242"/>
          </a:xfrm>
          <a:prstGeom prst="rect">
            <a:avLst/>
          </a:prstGeom>
        </p:spPr>
      </p:pic>
    </p:spTree>
    <p:extLst>
      <p:ext uri="{BB962C8B-B14F-4D97-AF65-F5344CB8AC3E}">
        <p14:creationId xmlns:p14="http://schemas.microsoft.com/office/powerpoint/2010/main" val="203731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05672" y="258547"/>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UK Sector Performance</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82192"/>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40193" y="6262357"/>
            <a:ext cx="1528596" cy="246221"/>
          </a:xfrm>
          <a:prstGeom prst="rect">
            <a:avLst/>
          </a:prstGeom>
          <a:noFill/>
        </p:spPr>
        <p:txBody>
          <a:bodyPr wrap="square">
            <a:spAutoFit/>
          </a:bodyPr>
          <a:lstStyle/>
          <a:p>
            <a:r>
              <a:rPr lang="en-GB" sz="1000">
                <a:latin typeface="Gotham Book" pitchFamily="50" charset="0"/>
                <a:cs typeface="Gotham Book" pitchFamily="50" charset="0"/>
              </a:rPr>
              <a:t>Source: ONS</a:t>
            </a:r>
          </a:p>
        </p:txBody>
      </p:sp>
      <p:sp>
        <p:nvSpPr>
          <p:cNvPr id="7" name="TextBox 6">
            <a:extLst>
              <a:ext uri="{FF2B5EF4-FFF2-40B4-BE49-F238E27FC236}">
                <a16:creationId xmlns:a16="http://schemas.microsoft.com/office/drawing/2014/main" id="{0BA1FE5B-AE28-1287-CF3E-B4151CEBF0C4}"/>
              </a:ext>
            </a:extLst>
          </p:cNvPr>
          <p:cNvSpPr txBox="1"/>
          <p:nvPr/>
        </p:nvSpPr>
        <p:spPr>
          <a:xfrm>
            <a:off x="7007286" y="6262356"/>
            <a:ext cx="1528596" cy="246221"/>
          </a:xfrm>
          <a:prstGeom prst="rect">
            <a:avLst/>
          </a:prstGeom>
          <a:noFill/>
        </p:spPr>
        <p:txBody>
          <a:bodyPr wrap="square">
            <a:spAutoFit/>
          </a:bodyPr>
          <a:lstStyle/>
          <a:p>
            <a:r>
              <a:rPr lang="en-GB" sz="1000" dirty="0">
                <a:latin typeface="Gotham Book" pitchFamily="50" charset="0"/>
                <a:cs typeface="Gotham Book" pitchFamily="50" charset="0"/>
              </a:rPr>
              <a:t>Source: ONS</a:t>
            </a:r>
          </a:p>
        </p:txBody>
      </p:sp>
      <p:pic>
        <p:nvPicPr>
          <p:cNvPr id="4" name="Picture 3">
            <a:extLst>
              <a:ext uri="{FF2B5EF4-FFF2-40B4-BE49-F238E27FC236}">
                <a16:creationId xmlns:a16="http://schemas.microsoft.com/office/drawing/2014/main" id="{584E1144-6352-13E3-698E-334D29A454D1}"/>
              </a:ext>
            </a:extLst>
          </p:cNvPr>
          <p:cNvPicPr>
            <a:picLocks noChangeAspect="1"/>
          </p:cNvPicPr>
          <p:nvPr/>
        </p:nvPicPr>
        <p:blipFill>
          <a:blip r:embed="rId3"/>
          <a:stretch>
            <a:fillRect/>
          </a:stretch>
        </p:blipFill>
        <p:spPr>
          <a:xfrm>
            <a:off x="1847232" y="702602"/>
            <a:ext cx="5035732" cy="5200339"/>
          </a:xfrm>
          <a:prstGeom prst="rect">
            <a:avLst/>
          </a:prstGeom>
        </p:spPr>
      </p:pic>
      <p:pic>
        <p:nvPicPr>
          <p:cNvPr id="5" name="Picture 4">
            <a:extLst>
              <a:ext uri="{FF2B5EF4-FFF2-40B4-BE49-F238E27FC236}">
                <a16:creationId xmlns:a16="http://schemas.microsoft.com/office/drawing/2014/main" id="{95CEE01F-C85E-8F6A-4E97-72513F9AAF4A}"/>
              </a:ext>
            </a:extLst>
          </p:cNvPr>
          <p:cNvPicPr>
            <a:picLocks noChangeAspect="1"/>
          </p:cNvPicPr>
          <p:nvPr/>
        </p:nvPicPr>
        <p:blipFill>
          <a:blip r:embed="rId4"/>
          <a:stretch>
            <a:fillRect/>
          </a:stretch>
        </p:blipFill>
        <p:spPr>
          <a:xfrm>
            <a:off x="7007286" y="708699"/>
            <a:ext cx="5029636" cy="5194242"/>
          </a:xfrm>
          <a:prstGeom prst="rect">
            <a:avLst/>
          </a:prstGeom>
        </p:spPr>
      </p:pic>
    </p:spTree>
    <p:extLst>
      <p:ext uri="{BB962C8B-B14F-4D97-AF65-F5344CB8AC3E}">
        <p14:creationId xmlns:p14="http://schemas.microsoft.com/office/powerpoint/2010/main" val="195430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87868" y="194739"/>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Recruitment</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850235" y="6177060"/>
            <a:ext cx="1448012"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sp>
        <p:nvSpPr>
          <p:cNvPr id="7" name="TextBox 6">
            <a:extLst>
              <a:ext uri="{FF2B5EF4-FFF2-40B4-BE49-F238E27FC236}">
                <a16:creationId xmlns:a16="http://schemas.microsoft.com/office/drawing/2014/main" id="{74A34EE1-75F8-C8BB-A05D-90B687521C10}"/>
              </a:ext>
            </a:extLst>
          </p:cNvPr>
          <p:cNvSpPr txBox="1"/>
          <p:nvPr/>
        </p:nvSpPr>
        <p:spPr>
          <a:xfrm>
            <a:off x="7105271" y="6177060"/>
            <a:ext cx="1448012"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pic>
        <p:nvPicPr>
          <p:cNvPr id="4" name="Picture 3">
            <a:extLst>
              <a:ext uri="{FF2B5EF4-FFF2-40B4-BE49-F238E27FC236}">
                <a16:creationId xmlns:a16="http://schemas.microsoft.com/office/drawing/2014/main" id="{5FA503B7-7EEE-970D-21E1-B6108EBE26F7}"/>
              </a:ext>
            </a:extLst>
          </p:cNvPr>
          <p:cNvPicPr>
            <a:picLocks noChangeAspect="1"/>
          </p:cNvPicPr>
          <p:nvPr/>
        </p:nvPicPr>
        <p:blipFill>
          <a:blip r:embed="rId3"/>
          <a:stretch>
            <a:fillRect/>
          </a:stretch>
        </p:blipFill>
        <p:spPr>
          <a:xfrm>
            <a:off x="1850235" y="702707"/>
            <a:ext cx="5035732" cy="5200339"/>
          </a:xfrm>
          <a:prstGeom prst="rect">
            <a:avLst/>
          </a:prstGeom>
        </p:spPr>
      </p:pic>
      <p:pic>
        <p:nvPicPr>
          <p:cNvPr id="5" name="Picture 4">
            <a:extLst>
              <a:ext uri="{FF2B5EF4-FFF2-40B4-BE49-F238E27FC236}">
                <a16:creationId xmlns:a16="http://schemas.microsoft.com/office/drawing/2014/main" id="{6332409F-82F3-2C2B-FC91-517559D2FF5C}"/>
              </a:ext>
            </a:extLst>
          </p:cNvPr>
          <p:cNvPicPr>
            <a:picLocks noChangeAspect="1"/>
          </p:cNvPicPr>
          <p:nvPr/>
        </p:nvPicPr>
        <p:blipFill>
          <a:blip r:embed="rId4"/>
          <a:stretch>
            <a:fillRect/>
          </a:stretch>
        </p:blipFill>
        <p:spPr>
          <a:xfrm>
            <a:off x="6971484" y="705756"/>
            <a:ext cx="5035732" cy="5194242"/>
          </a:xfrm>
          <a:prstGeom prst="rect">
            <a:avLst/>
          </a:prstGeom>
        </p:spPr>
      </p:pic>
    </p:spTree>
    <p:extLst>
      <p:ext uri="{BB962C8B-B14F-4D97-AF65-F5344CB8AC3E}">
        <p14:creationId xmlns:p14="http://schemas.microsoft.com/office/powerpoint/2010/main" val="103884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75269" y="186809"/>
            <a:ext cx="543293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Cashflow &amp; Capacity utilisation</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277010" y="655001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B749188C-2F6C-A759-6604-233FEE7F3CDA}"/>
              </a:ext>
            </a:extLst>
          </p:cNvPr>
          <p:cNvSpPr txBox="1"/>
          <p:nvPr/>
        </p:nvSpPr>
        <p:spPr>
          <a:xfrm>
            <a:off x="1758035" y="6274516"/>
            <a:ext cx="2824356"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sp>
        <p:nvSpPr>
          <p:cNvPr id="4" name="TextBox 3">
            <a:extLst>
              <a:ext uri="{FF2B5EF4-FFF2-40B4-BE49-F238E27FC236}">
                <a16:creationId xmlns:a16="http://schemas.microsoft.com/office/drawing/2014/main" id="{96292363-6076-8C0D-59D2-069FD16097D9}"/>
              </a:ext>
            </a:extLst>
          </p:cNvPr>
          <p:cNvSpPr txBox="1"/>
          <p:nvPr/>
        </p:nvSpPr>
        <p:spPr>
          <a:xfrm>
            <a:off x="7007134" y="6274515"/>
            <a:ext cx="2824356"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pic>
        <p:nvPicPr>
          <p:cNvPr id="11" name="Picture 10">
            <a:extLst>
              <a:ext uri="{FF2B5EF4-FFF2-40B4-BE49-F238E27FC236}">
                <a16:creationId xmlns:a16="http://schemas.microsoft.com/office/drawing/2014/main" id="{349BA270-F4A9-79AA-2290-679BAB0CA8B4}"/>
              </a:ext>
            </a:extLst>
          </p:cNvPr>
          <p:cNvPicPr>
            <a:picLocks noChangeAspect="1"/>
          </p:cNvPicPr>
          <p:nvPr/>
        </p:nvPicPr>
        <p:blipFill>
          <a:blip r:embed="rId3"/>
          <a:stretch>
            <a:fillRect/>
          </a:stretch>
        </p:blipFill>
        <p:spPr>
          <a:xfrm>
            <a:off x="1872744" y="662722"/>
            <a:ext cx="5029636" cy="5200339"/>
          </a:xfrm>
          <a:prstGeom prst="rect">
            <a:avLst/>
          </a:prstGeom>
        </p:spPr>
      </p:pic>
      <p:pic>
        <p:nvPicPr>
          <p:cNvPr id="12" name="Picture 11">
            <a:extLst>
              <a:ext uri="{FF2B5EF4-FFF2-40B4-BE49-F238E27FC236}">
                <a16:creationId xmlns:a16="http://schemas.microsoft.com/office/drawing/2014/main" id="{BBA92CD5-675E-041C-9F5B-234E62FFE677}"/>
              </a:ext>
            </a:extLst>
          </p:cNvPr>
          <p:cNvPicPr>
            <a:picLocks noChangeAspect="1"/>
          </p:cNvPicPr>
          <p:nvPr/>
        </p:nvPicPr>
        <p:blipFill>
          <a:blip r:embed="rId4"/>
          <a:stretch>
            <a:fillRect/>
          </a:stretch>
        </p:blipFill>
        <p:spPr>
          <a:xfrm>
            <a:off x="7007134" y="662722"/>
            <a:ext cx="5035732" cy="5194242"/>
          </a:xfrm>
          <a:prstGeom prst="rect">
            <a:avLst/>
          </a:prstGeom>
        </p:spPr>
      </p:pic>
    </p:spTree>
    <p:extLst>
      <p:ext uri="{BB962C8B-B14F-4D97-AF65-F5344CB8AC3E}">
        <p14:creationId xmlns:p14="http://schemas.microsoft.com/office/powerpoint/2010/main" val="325017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43063" y="173553"/>
            <a:ext cx="688007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Business Confidence &amp; Investment Prospects</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04589"/>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2189923" y="6185972"/>
            <a:ext cx="2045059"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sp>
        <p:nvSpPr>
          <p:cNvPr id="5" name="TextBox 4">
            <a:extLst>
              <a:ext uri="{FF2B5EF4-FFF2-40B4-BE49-F238E27FC236}">
                <a16:creationId xmlns:a16="http://schemas.microsoft.com/office/drawing/2014/main" id="{710C1F90-4941-95DF-DC3E-236718CF6FDA}"/>
              </a:ext>
            </a:extLst>
          </p:cNvPr>
          <p:cNvSpPr txBox="1"/>
          <p:nvPr/>
        </p:nvSpPr>
        <p:spPr>
          <a:xfrm>
            <a:off x="7202592" y="6185972"/>
            <a:ext cx="2045059"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pic>
        <p:nvPicPr>
          <p:cNvPr id="12" name="Picture 11">
            <a:extLst>
              <a:ext uri="{FF2B5EF4-FFF2-40B4-BE49-F238E27FC236}">
                <a16:creationId xmlns:a16="http://schemas.microsoft.com/office/drawing/2014/main" id="{0F9DF44D-4967-525D-908B-9CB9BF2C899D}"/>
              </a:ext>
            </a:extLst>
          </p:cNvPr>
          <p:cNvPicPr>
            <a:picLocks noChangeAspect="1"/>
          </p:cNvPicPr>
          <p:nvPr/>
        </p:nvPicPr>
        <p:blipFill>
          <a:blip r:embed="rId3"/>
          <a:stretch>
            <a:fillRect/>
          </a:stretch>
        </p:blipFill>
        <p:spPr>
          <a:xfrm>
            <a:off x="1891278" y="623776"/>
            <a:ext cx="5029636" cy="5194242"/>
          </a:xfrm>
          <a:prstGeom prst="rect">
            <a:avLst/>
          </a:prstGeom>
        </p:spPr>
      </p:pic>
      <p:pic>
        <p:nvPicPr>
          <p:cNvPr id="13" name="Picture 12">
            <a:extLst>
              <a:ext uri="{FF2B5EF4-FFF2-40B4-BE49-F238E27FC236}">
                <a16:creationId xmlns:a16="http://schemas.microsoft.com/office/drawing/2014/main" id="{B457CAFF-A90D-7557-A01E-B43B1E4299A3}"/>
              </a:ext>
            </a:extLst>
          </p:cNvPr>
          <p:cNvPicPr>
            <a:picLocks noChangeAspect="1"/>
          </p:cNvPicPr>
          <p:nvPr/>
        </p:nvPicPr>
        <p:blipFill>
          <a:blip r:embed="rId4"/>
          <a:stretch>
            <a:fillRect/>
          </a:stretch>
        </p:blipFill>
        <p:spPr>
          <a:xfrm>
            <a:off x="7004240" y="623776"/>
            <a:ext cx="5035732" cy="5194242"/>
          </a:xfrm>
          <a:prstGeom prst="rect">
            <a:avLst/>
          </a:prstGeom>
        </p:spPr>
      </p:pic>
    </p:spTree>
    <p:extLst>
      <p:ext uri="{BB962C8B-B14F-4D97-AF65-F5344CB8AC3E}">
        <p14:creationId xmlns:p14="http://schemas.microsoft.com/office/powerpoint/2010/main" val="67762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96088" y="228350"/>
            <a:ext cx="758997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1" dirty="0">
                <a:solidFill>
                  <a:prstClr val="black"/>
                </a:solidFill>
                <a:latin typeface="Gotham Bold" pitchFamily="2" charset="0"/>
                <a:cs typeface="Gotham Bold" pitchFamily="2" charset="0"/>
              </a:rPr>
              <a:t>Business Pressures &amp; Prices Increases</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04589"/>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71495" y="6222474"/>
            <a:ext cx="2132912"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sp>
        <p:nvSpPr>
          <p:cNvPr id="7" name="TextBox 6">
            <a:extLst>
              <a:ext uri="{FF2B5EF4-FFF2-40B4-BE49-F238E27FC236}">
                <a16:creationId xmlns:a16="http://schemas.microsoft.com/office/drawing/2014/main" id="{1C6A5F07-CC84-C3EB-1A58-1B84037FA402}"/>
              </a:ext>
            </a:extLst>
          </p:cNvPr>
          <p:cNvSpPr txBox="1"/>
          <p:nvPr/>
        </p:nvSpPr>
        <p:spPr>
          <a:xfrm>
            <a:off x="7021137" y="6222475"/>
            <a:ext cx="2132912"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pic>
        <p:nvPicPr>
          <p:cNvPr id="8" name="Picture 7">
            <a:extLst>
              <a:ext uri="{FF2B5EF4-FFF2-40B4-BE49-F238E27FC236}">
                <a16:creationId xmlns:a16="http://schemas.microsoft.com/office/drawing/2014/main" id="{0CC2816A-CC53-7E0C-EFB7-61E5F6F269C3}"/>
              </a:ext>
            </a:extLst>
          </p:cNvPr>
          <p:cNvPicPr>
            <a:picLocks noChangeAspect="1"/>
          </p:cNvPicPr>
          <p:nvPr/>
        </p:nvPicPr>
        <p:blipFill>
          <a:blip r:embed="rId3"/>
          <a:stretch>
            <a:fillRect/>
          </a:stretch>
        </p:blipFill>
        <p:spPr>
          <a:xfrm>
            <a:off x="6987978" y="678573"/>
            <a:ext cx="5035732" cy="5194242"/>
          </a:xfrm>
          <a:prstGeom prst="rect">
            <a:avLst/>
          </a:prstGeom>
        </p:spPr>
      </p:pic>
      <p:pic>
        <p:nvPicPr>
          <p:cNvPr id="10" name="Picture 9">
            <a:extLst>
              <a:ext uri="{FF2B5EF4-FFF2-40B4-BE49-F238E27FC236}">
                <a16:creationId xmlns:a16="http://schemas.microsoft.com/office/drawing/2014/main" id="{D73B01DE-E97D-F168-D83A-0137553F81DD}"/>
              </a:ext>
            </a:extLst>
          </p:cNvPr>
          <p:cNvPicPr>
            <a:picLocks noChangeAspect="1"/>
          </p:cNvPicPr>
          <p:nvPr/>
        </p:nvPicPr>
        <p:blipFill>
          <a:blip r:embed="rId4"/>
          <a:stretch>
            <a:fillRect/>
          </a:stretch>
        </p:blipFill>
        <p:spPr>
          <a:xfrm>
            <a:off x="1859648" y="678573"/>
            <a:ext cx="5035732" cy="5194242"/>
          </a:xfrm>
          <a:prstGeom prst="rect">
            <a:avLst/>
          </a:prstGeom>
        </p:spPr>
      </p:pic>
    </p:spTree>
    <p:extLst>
      <p:ext uri="{BB962C8B-B14F-4D97-AF65-F5344CB8AC3E}">
        <p14:creationId xmlns:p14="http://schemas.microsoft.com/office/powerpoint/2010/main" val="64802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134559" y="267246"/>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Summary &amp; GDP Forecast</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216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3" cstate="print"/>
          <a:stretch>
            <a:fillRect/>
          </a:stretch>
        </p:blipFill>
        <p:spPr>
          <a:xfrm>
            <a:off x="1247607" y="0"/>
            <a:ext cx="9695864" cy="172694"/>
          </a:xfrm>
          <a:prstGeom prst="rect">
            <a:avLst/>
          </a:prstGeom>
        </p:spPr>
      </p:pic>
      <p:graphicFrame>
        <p:nvGraphicFramePr>
          <p:cNvPr id="20" name="TextBox 4">
            <a:extLst>
              <a:ext uri="{FF2B5EF4-FFF2-40B4-BE49-F238E27FC236}">
                <a16:creationId xmlns:a16="http://schemas.microsoft.com/office/drawing/2014/main" id="{3BB67677-50F7-8A7C-C9F6-46B05DB783FF}"/>
              </a:ext>
            </a:extLst>
          </p:cNvPr>
          <p:cNvGraphicFramePr/>
          <p:nvPr>
            <p:extLst>
              <p:ext uri="{D42A27DB-BD31-4B8C-83A1-F6EECF244321}">
                <p14:modId xmlns:p14="http://schemas.microsoft.com/office/powerpoint/2010/main" val="4270150710"/>
              </p:ext>
            </p:extLst>
          </p:nvPr>
        </p:nvGraphicFramePr>
        <p:xfrm>
          <a:off x="829103" y="777296"/>
          <a:ext cx="10889294" cy="56120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892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57A0A-6049-84E9-D0B4-8FAF1DF210A0}"/>
            </a:ext>
          </a:extLst>
        </p:cNvPr>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51F2909E-2F75-CC21-94D3-E6BC2539A1E6}"/>
              </a:ext>
            </a:extLst>
          </p:cNvPr>
          <p:cNvSpPr>
            <a:spLocks noGrp="1"/>
          </p:cNvSpPr>
          <p:nvPr>
            <p:ph type="sldNum" sz="quarter" idx="4294967295"/>
          </p:nvPr>
        </p:nvSpPr>
        <p:spPr>
          <a:xfrm>
            <a:off x="0" y="6388100"/>
            <a:ext cx="2743200" cy="365125"/>
          </a:xfrm>
        </p:spPr>
        <p:txBody>
          <a:bodyPr/>
          <a:lstStyle/>
          <a:p>
            <a:pPr algn="l"/>
            <a:fld id="{186A3454-5616-1744-B3A9-155B062F36B9}" type="slidenum">
              <a:rPr lang="en-US" sz="1400" smtClean="0">
                <a:solidFill>
                  <a:schemeClr val="bg1"/>
                </a:solidFill>
                <a:latin typeface="GOTHAM-BOOK" panose="02000504050000020004" pitchFamily="2" charset="0"/>
              </a:rPr>
              <a:pPr algn="l"/>
              <a:t>18</a:t>
            </a:fld>
            <a:endParaRPr lang="en-US" sz="1400">
              <a:solidFill>
                <a:schemeClr val="bg1"/>
              </a:solidFill>
              <a:latin typeface="GOTHAM-BOOK" panose="02000504050000020004" pitchFamily="2" charset="0"/>
            </a:endParaRPr>
          </a:p>
        </p:txBody>
      </p:sp>
      <p:sp>
        <p:nvSpPr>
          <p:cNvPr id="18" name="Rectangle 17">
            <a:extLst>
              <a:ext uri="{FF2B5EF4-FFF2-40B4-BE49-F238E27FC236}">
                <a16:creationId xmlns:a16="http://schemas.microsoft.com/office/drawing/2014/main" id="{AC21F76D-C15E-B071-B39E-B09F9D702266}"/>
              </a:ext>
            </a:extLst>
          </p:cNvPr>
          <p:cNvSpPr/>
          <p:nvPr/>
        </p:nvSpPr>
        <p:spPr>
          <a:xfrm>
            <a:off x="9484859" y="6167461"/>
            <a:ext cx="1975862" cy="369332"/>
          </a:xfrm>
          <a:prstGeom prst="rect">
            <a:avLst/>
          </a:prstGeom>
        </p:spPr>
        <p:txBody>
          <a:bodyPr wrap="none">
            <a:spAutoFit/>
          </a:bodyPr>
          <a:lstStyle/>
          <a:p>
            <a:pPr algn="r"/>
            <a:r>
              <a:rPr lang="en-US" dirty="0">
                <a:solidFill>
                  <a:schemeClr val="tx1">
                    <a:lumMod val="95000"/>
                    <a:lumOff val="5000"/>
                  </a:schemeClr>
                </a:solidFill>
                <a:latin typeface="GOTHAM-BOOK" panose="02000504050000020004" pitchFamily="2" charset="0"/>
              </a:rPr>
              <a:t>#GMEconomics</a:t>
            </a:r>
          </a:p>
        </p:txBody>
      </p:sp>
      <p:sp>
        <p:nvSpPr>
          <p:cNvPr id="7" name="TextBox 6">
            <a:extLst>
              <a:ext uri="{FF2B5EF4-FFF2-40B4-BE49-F238E27FC236}">
                <a16:creationId xmlns:a16="http://schemas.microsoft.com/office/drawing/2014/main" id="{5B6D650C-C314-24FA-9861-4B9488FA082E}"/>
              </a:ext>
            </a:extLst>
          </p:cNvPr>
          <p:cNvSpPr txBox="1"/>
          <p:nvPr/>
        </p:nvSpPr>
        <p:spPr>
          <a:xfrm>
            <a:off x="2637581" y="349498"/>
            <a:ext cx="6957479" cy="1034129"/>
          </a:xfrm>
          <a:prstGeom prst="rect">
            <a:avLst/>
          </a:prstGeom>
          <a:noFill/>
        </p:spPr>
        <p:txBody>
          <a:bodyPr wrap="square">
            <a:spAutoFit/>
          </a:bodyPr>
          <a:lstStyle/>
          <a:p>
            <a:pPr algn="ctr">
              <a:lnSpc>
                <a:spcPct val="200000"/>
              </a:lnSpc>
            </a:pPr>
            <a:r>
              <a:rPr lang="en-GB" sz="3600" dirty="0">
                <a:solidFill>
                  <a:srgbClr val="383A36"/>
                </a:solidFill>
                <a:latin typeface="Gotham Book" pitchFamily="50" charset="0"/>
                <a:cs typeface="Gotham Book" pitchFamily="50" charset="0"/>
              </a:rPr>
              <a:t>Panel discussion / Q&amp;A</a:t>
            </a:r>
          </a:p>
        </p:txBody>
      </p:sp>
      <p:pic>
        <p:nvPicPr>
          <p:cNvPr id="2" name="object 2">
            <a:extLst>
              <a:ext uri="{FF2B5EF4-FFF2-40B4-BE49-F238E27FC236}">
                <a16:creationId xmlns:a16="http://schemas.microsoft.com/office/drawing/2014/main" id="{B01DF6E0-67CF-93BA-542C-DE05A74029F3}"/>
              </a:ext>
            </a:extLst>
          </p:cNvPr>
          <p:cNvPicPr/>
          <p:nvPr/>
        </p:nvPicPr>
        <p:blipFill>
          <a:blip r:embed="rId2" cstate="print"/>
          <a:stretch>
            <a:fillRect/>
          </a:stretch>
        </p:blipFill>
        <p:spPr>
          <a:xfrm>
            <a:off x="1268389" y="0"/>
            <a:ext cx="9695864" cy="172694"/>
          </a:xfrm>
          <a:prstGeom prst="rect">
            <a:avLst/>
          </a:prstGeom>
        </p:spPr>
      </p:pic>
      <p:pic>
        <p:nvPicPr>
          <p:cNvPr id="3" name="object 2">
            <a:extLst>
              <a:ext uri="{FF2B5EF4-FFF2-40B4-BE49-F238E27FC236}">
                <a16:creationId xmlns:a16="http://schemas.microsoft.com/office/drawing/2014/main" id="{FACC3D4B-0C3F-20B9-B40A-ECDF8B0FE73B}"/>
              </a:ext>
            </a:extLst>
          </p:cNvPr>
          <p:cNvPicPr/>
          <p:nvPr/>
        </p:nvPicPr>
        <p:blipFill>
          <a:blip r:embed="rId2" cstate="print"/>
          <a:stretch>
            <a:fillRect/>
          </a:stretch>
        </p:blipFill>
        <p:spPr>
          <a:xfrm>
            <a:off x="1248068" y="6685486"/>
            <a:ext cx="9695864" cy="172694"/>
          </a:xfrm>
          <a:prstGeom prst="rect">
            <a:avLst/>
          </a:prstGeom>
        </p:spPr>
      </p:pic>
      <p:sp>
        <p:nvSpPr>
          <p:cNvPr id="5" name="TextBox 4">
            <a:extLst>
              <a:ext uri="{FF2B5EF4-FFF2-40B4-BE49-F238E27FC236}">
                <a16:creationId xmlns:a16="http://schemas.microsoft.com/office/drawing/2014/main" id="{ABBCBFB8-C1F8-3D72-33D8-2E917413D01F}"/>
              </a:ext>
            </a:extLst>
          </p:cNvPr>
          <p:cNvSpPr txBox="1"/>
          <p:nvPr/>
        </p:nvSpPr>
        <p:spPr>
          <a:xfrm>
            <a:off x="3488931" y="1985726"/>
            <a:ext cx="7396552" cy="1705852"/>
          </a:xfrm>
          <a:prstGeom prst="rect">
            <a:avLst/>
          </a:prstGeom>
          <a:noFill/>
        </p:spPr>
        <p:txBody>
          <a:bodyPr wrap="square">
            <a:spAutoFit/>
          </a:bodyPr>
          <a:lstStyle/>
          <a:p>
            <a:pPr marL="0" indent="0">
              <a:lnSpc>
                <a:spcPct val="150000"/>
              </a:lnSpc>
              <a:buNone/>
              <a:defRPr/>
            </a:pPr>
            <a:r>
              <a:rPr kumimoji="0" lang="en-US" sz="1800" b="1" i="0" u="none" strike="noStrike" kern="1200" cap="none" spc="0" normalizeH="0" baseline="0" noProof="0">
                <a:ln>
                  <a:noFill/>
                </a:ln>
                <a:effectLst/>
                <a:uLnTx/>
                <a:uFillTx/>
                <a:latin typeface="Gotham Book" pitchFamily="50" charset="0"/>
                <a:cs typeface="Gotham Book" pitchFamily="50" charset="0"/>
              </a:rPr>
              <a:t>Allan </a:t>
            </a:r>
            <a:r>
              <a:rPr kumimoji="0" lang="en-US" sz="1800" b="1" i="0" u="none" strike="noStrike" kern="1200" cap="none" spc="0" normalizeH="0" baseline="0" noProof="0" dirty="0">
                <a:ln>
                  <a:noFill/>
                </a:ln>
                <a:effectLst/>
                <a:uLnTx/>
                <a:uFillTx/>
                <a:latin typeface="Gotham Book" pitchFamily="50" charset="0"/>
                <a:cs typeface="Gotham Book" pitchFamily="50" charset="0"/>
              </a:rPr>
              <a:t>Allison, </a:t>
            </a:r>
            <a:r>
              <a:rPr kumimoji="0" lang="en-US" sz="1800" i="0" u="none" strike="noStrike" kern="1200" cap="none" spc="0" normalizeH="0" baseline="0" noProof="0" dirty="0">
                <a:ln>
                  <a:noFill/>
                </a:ln>
                <a:effectLst/>
                <a:uLnTx/>
                <a:uFillTx/>
                <a:latin typeface="Gotham Book" pitchFamily="50" charset="0"/>
                <a:cs typeface="Gotham Book" pitchFamily="50" charset="0"/>
              </a:rPr>
              <a:t>VP of Apprenticeships, QA</a:t>
            </a:r>
          </a:p>
          <a:p>
            <a:pPr marL="0" indent="0">
              <a:lnSpc>
                <a:spcPct val="150000"/>
              </a:lnSpc>
              <a:buNone/>
              <a:defRPr/>
            </a:pPr>
            <a:r>
              <a:rPr lang="en-GB" sz="1800" b="1" dirty="0">
                <a:latin typeface="Gotham Book" pitchFamily="50" charset="0"/>
                <a:cs typeface="Gotham Book" pitchFamily="50" charset="0"/>
              </a:rPr>
              <a:t>Martin O’Shea, </a:t>
            </a:r>
            <a:r>
              <a:rPr lang="en-GB" sz="1800" dirty="0">
                <a:latin typeface="Gotham Book" pitchFamily="50" charset="0"/>
                <a:cs typeface="Gotham Book" pitchFamily="50" charset="0"/>
              </a:rPr>
              <a:t>Partner – Finance, </a:t>
            </a:r>
            <a:r>
              <a:rPr lang="en-GB" sz="1800" dirty="0" err="1">
                <a:latin typeface="Gotham Book" pitchFamily="50" charset="0"/>
                <a:cs typeface="Gotham Book" pitchFamily="50" charset="0"/>
              </a:rPr>
              <a:t>Addleshaw</a:t>
            </a:r>
            <a:r>
              <a:rPr lang="en-GB" sz="1800" dirty="0">
                <a:latin typeface="Gotham Book" pitchFamily="50" charset="0"/>
                <a:cs typeface="Gotham Book" pitchFamily="50" charset="0"/>
              </a:rPr>
              <a:t> Goddard</a:t>
            </a:r>
          </a:p>
          <a:p>
            <a:pPr marL="0" indent="0">
              <a:lnSpc>
                <a:spcPct val="150000"/>
              </a:lnSpc>
              <a:buNone/>
              <a:defRPr/>
            </a:pPr>
            <a:r>
              <a:rPr lang="en-GB" sz="1800" b="1" dirty="0">
                <a:latin typeface="Gotham Book" pitchFamily="50" charset="0"/>
                <a:cs typeface="Gotham Book" pitchFamily="50" charset="0"/>
              </a:rPr>
              <a:t>Alasdair Rankin, </a:t>
            </a:r>
            <a:r>
              <a:rPr lang="en-GB" sz="1800" dirty="0">
                <a:latin typeface="Gotham Book" pitchFamily="50" charset="0"/>
                <a:cs typeface="Gotham Book" pitchFamily="50" charset="0"/>
              </a:rPr>
              <a:t>MD, Aitken Turnbull</a:t>
            </a:r>
            <a:endParaRPr lang="en-US" dirty="0">
              <a:latin typeface="Gotham Book" pitchFamily="50" charset="0"/>
              <a:cs typeface="Gotham Book" pitchFamily="50" charset="0"/>
            </a:endParaRPr>
          </a:p>
          <a:p>
            <a:pPr marL="0" indent="0">
              <a:lnSpc>
                <a:spcPct val="150000"/>
              </a:lnSpc>
              <a:buNone/>
              <a:defRPr/>
            </a:pPr>
            <a:r>
              <a:rPr kumimoji="0" lang="en-US" sz="1800" b="1" i="0" u="none" strike="noStrike" kern="1200" cap="none" spc="0" normalizeH="0" baseline="0" noProof="0" dirty="0">
                <a:ln>
                  <a:noFill/>
                </a:ln>
                <a:effectLst/>
                <a:uLnTx/>
                <a:uFillTx/>
                <a:latin typeface="Gotham Book" pitchFamily="50" charset="0"/>
                <a:cs typeface="Gotham Book" pitchFamily="50" charset="0"/>
              </a:rPr>
              <a:t>Chaired by: Emma Holt</a:t>
            </a:r>
          </a:p>
        </p:txBody>
      </p:sp>
    </p:spTree>
    <p:extLst>
      <p:ext uri="{BB962C8B-B14F-4D97-AF65-F5344CB8AC3E}">
        <p14:creationId xmlns:p14="http://schemas.microsoft.com/office/powerpoint/2010/main" val="114357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803406" y="2250045"/>
            <a:ext cx="5757333" cy="409575"/>
          </a:xfrm>
        </p:spPr>
        <p:txBody>
          <a:bodyPr anchor="ctr">
            <a:normAutofit/>
          </a:bodyPr>
          <a:lstStyle/>
          <a:p>
            <a:pPr marL="0" indent="0">
              <a:buNone/>
            </a:pPr>
            <a:r>
              <a:rPr lang="en-US" sz="1500" b="1" dirty="0">
                <a:latin typeface="Gotham Book" pitchFamily="50" charset="0"/>
                <a:cs typeface="Gotham Book" pitchFamily="50" charset="0"/>
              </a:rPr>
              <a:t>Emma Holt, </a:t>
            </a:r>
            <a:r>
              <a:rPr lang="en-GB" sz="1500" b="1" i="1" dirty="0">
                <a:latin typeface="Gotham Book" pitchFamily="50" charset="0"/>
                <a:cs typeface="Gotham Book" pitchFamily="50" charset="0"/>
              </a:rPr>
              <a:t>President, GM Chamber </a:t>
            </a:r>
            <a:endParaRPr lang="en-US" sz="1500" b="1" i="1" dirty="0">
              <a:latin typeface="Gotham Book" pitchFamily="50" charset="0"/>
              <a:cs typeface="Gotham Book" pitchFamily="50" charset="0"/>
            </a:endParaRPr>
          </a:p>
        </p:txBody>
      </p:sp>
      <p:sp>
        <p:nvSpPr>
          <p:cNvPr id="2" name="Title 1"/>
          <p:cNvSpPr>
            <a:spLocks noGrp="1"/>
          </p:cNvSpPr>
          <p:nvPr>
            <p:ph type="ctrTitle" idx="4294967295"/>
          </p:nvPr>
        </p:nvSpPr>
        <p:spPr>
          <a:xfrm>
            <a:off x="1797145" y="2099051"/>
            <a:ext cx="4587875" cy="708025"/>
          </a:xfrm>
        </p:spPr>
        <p:txBody>
          <a:bodyPr>
            <a:normAutofit/>
          </a:bodyPr>
          <a:lstStyle/>
          <a:p>
            <a:r>
              <a:rPr lang="en-US" sz="1500" b="1" dirty="0">
                <a:latin typeface="Gotham Book" pitchFamily="50" charset="0"/>
                <a:cs typeface="Gotham Book" pitchFamily="50" charset="0"/>
              </a:rPr>
              <a:t>Welcome &amp; Introduction</a:t>
            </a:r>
          </a:p>
        </p:txBody>
      </p:sp>
      <p:sp>
        <p:nvSpPr>
          <p:cNvPr id="4" name="TextBox 3"/>
          <p:cNvSpPr txBox="1"/>
          <p:nvPr/>
        </p:nvSpPr>
        <p:spPr>
          <a:xfrm>
            <a:off x="1247607" y="-118047"/>
            <a:ext cx="6296629" cy="1250269"/>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Quarterly Economic Briefing</a:t>
            </a:r>
          </a:p>
        </p:txBody>
      </p:sp>
      <p:sp>
        <p:nvSpPr>
          <p:cNvPr id="11" name="Title 1">
            <a:extLst>
              <a:ext uri="{FF2B5EF4-FFF2-40B4-BE49-F238E27FC236}">
                <a16:creationId xmlns:a16="http://schemas.microsoft.com/office/drawing/2014/main" id="{5271E347-97AA-4852-85CE-A3E68F0F747D}"/>
              </a:ext>
            </a:extLst>
          </p:cNvPr>
          <p:cNvSpPr txBox="1">
            <a:spLocks/>
          </p:cNvSpPr>
          <p:nvPr/>
        </p:nvSpPr>
        <p:spPr>
          <a:xfrm>
            <a:off x="1783256" y="3388970"/>
            <a:ext cx="3729589" cy="437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effectLst/>
                <a:uLnTx/>
                <a:uFillTx/>
                <a:latin typeface="Gotham Book" pitchFamily="50" charset="0"/>
                <a:cs typeface="Gotham Book" pitchFamily="50" charset="0"/>
              </a:rPr>
              <a:t>QES presentation</a:t>
            </a:r>
          </a:p>
        </p:txBody>
      </p:sp>
      <p:sp>
        <p:nvSpPr>
          <p:cNvPr id="16" name="Subtitle 2">
            <a:extLst>
              <a:ext uri="{FF2B5EF4-FFF2-40B4-BE49-F238E27FC236}">
                <a16:creationId xmlns:a16="http://schemas.microsoft.com/office/drawing/2014/main" id="{FB6AF5FC-5BF4-4254-8A9F-F5877E1CB477}"/>
              </a:ext>
            </a:extLst>
          </p:cNvPr>
          <p:cNvSpPr txBox="1">
            <a:spLocks/>
          </p:cNvSpPr>
          <p:nvPr/>
        </p:nvSpPr>
        <p:spPr>
          <a:xfrm>
            <a:off x="5808800" y="3308032"/>
            <a:ext cx="5403728" cy="5493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effectLst/>
                <a:uLnTx/>
                <a:uFillTx/>
                <a:latin typeface="Gotham Book" pitchFamily="50" charset="0"/>
                <a:cs typeface="Gotham Book" pitchFamily="50" charset="0"/>
              </a:rPr>
              <a:t>Subrahmaniam Krishnan-Harihara, </a:t>
            </a:r>
            <a:r>
              <a:rPr kumimoji="0" lang="en-US" sz="1500" b="1" i="1" u="none" strike="noStrike" kern="1200" cap="none" spc="0" normalizeH="0" baseline="0" noProof="0" dirty="0">
                <a:ln>
                  <a:noFill/>
                </a:ln>
                <a:effectLst/>
                <a:uLnTx/>
                <a:uFillTx/>
                <a:latin typeface="Gotham Book" pitchFamily="50" charset="0"/>
                <a:cs typeface="Gotham Book" pitchFamily="50" charset="0"/>
              </a:rPr>
              <a:t>Deputy Director – Research &amp; Information Systems</a:t>
            </a:r>
          </a:p>
        </p:txBody>
      </p:sp>
      <p:sp>
        <p:nvSpPr>
          <p:cNvPr id="18" name="TextBox 17">
            <a:extLst>
              <a:ext uri="{FF2B5EF4-FFF2-40B4-BE49-F238E27FC236}">
                <a16:creationId xmlns:a16="http://schemas.microsoft.com/office/drawing/2014/main" id="{5E67C30F-5923-4E4D-BCCB-EA2A1EB9296C}"/>
              </a:ext>
            </a:extLst>
          </p:cNvPr>
          <p:cNvSpPr txBox="1"/>
          <p:nvPr/>
        </p:nvSpPr>
        <p:spPr>
          <a:xfrm>
            <a:off x="7665435" y="6212177"/>
            <a:ext cx="34944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3140075" algn="l"/>
              </a:tabLst>
              <a:defRPr/>
            </a:pPr>
            <a:r>
              <a:rPr kumimoji="0" lang="en-US" b="1" i="0" u="none" strike="noStrike" kern="1200" cap="none" spc="0" normalizeH="0" baseline="0" noProof="0">
                <a:ln>
                  <a:noFill/>
                </a:ln>
                <a:effectLst/>
                <a:uLnTx/>
                <a:uFillTx/>
                <a:latin typeface="Gotham Book" pitchFamily="50" charset="0"/>
                <a:ea typeface="+mn-ea"/>
                <a:cs typeface="Gotham Book" pitchFamily="50" charset="0"/>
              </a:rPr>
              <a:t>#GMEconomics</a:t>
            </a:r>
            <a:r>
              <a:rPr kumimoji="0" lang="en-US" b="0" i="0" u="none" strike="noStrike" kern="1200" cap="none" spc="0" normalizeH="0" baseline="0" noProof="0">
                <a:ln>
                  <a:noFill/>
                </a:ln>
                <a:effectLst/>
                <a:uLnTx/>
                <a:uFillTx/>
                <a:latin typeface="Gotham Book" pitchFamily="50" charset="0"/>
                <a:ea typeface="+mn-ea"/>
                <a:cs typeface="Gotham Book" pitchFamily="50" charset="0"/>
              </a:rPr>
              <a:t> for tweets</a:t>
            </a:r>
            <a:endParaRPr kumimoji="0" lang="en-GB" b="0" i="0" u="none" strike="noStrike" kern="1200" cap="none" spc="0" normalizeH="0" baseline="0" noProof="0">
              <a:ln>
                <a:noFill/>
              </a:ln>
              <a:effectLst/>
              <a:uLnTx/>
              <a:uFillTx/>
              <a:latin typeface="Gotham Book" pitchFamily="50" charset="0"/>
              <a:ea typeface="+mn-ea"/>
              <a:cs typeface="Gotham Book" pitchFamily="50" charset="0"/>
            </a:endParaRPr>
          </a:p>
        </p:txBody>
      </p:sp>
      <p:pic>
        <p:nvPicPr>
          <p:cNvPr id="8" name="object 2">
            <a:extLst>
              <a:ext uri="{FF2B5EF4-FFF2-40B4-BE49-F238E27FC236}">
                <a16:creationId xmlns:a16="http://schemas.microsoft.com/office/drawing/2014/main" id="{C5B8C26B-1DA6-08FA-D50C-3044F0BEE1C2}"/>
              </a:ext>
            </a:extLst>
          </p:cNvPr>
          <p:cNvPicPr/>
          <p:nvPr/>
        </p:nvPicPr>
        <p:blipFill>
          <a:blip r:embed="rId2" cstate="print"/>
          <a:stretch>
            <a:fillRect/>
          </a:stretch>
        </p:blipFill>
        <p:spPr>
          <a:xfrm>
            <a:off x="1247607" y="10391"/>
            <a:ext cx="9695864" cy="172694"/>
          </a:xfrm>
          <a:prstGeom prst="rect">
            <a:avLst/>
          </a:prstGeom>
        </p:spPr>
      </p:pic>
      <p:pic>
        <p:nvPicPr>
          <p:cNvPr id="9" name="object 2">
            <a:extLst>
              <a:ext uri="{FF2B5EF4-FFF2-40B4-BE49-F238E27FC236}">
                <a16:creationId xmlns:a16="http://schemas.microsoft.com/office/drawing/2014/main" id="{9181CA40-DF31-5410-3BCC-F33E10F8B50D}"/>
              </a:ext>
            </a:extLst>
          </p:cNvPr>
          <p:cNvPicPr/>
          <p:nvPr/>
        </p:nvPicPr>
        <p:blipFill>
          <a:blip r:embed="rId2" cstate="print"/>
          <a:stretch>
            <a:fillRect/>
          </a:stretch>
        </p:blipFill>
        <p:spPr>
          <a:xfrm>
            <a:off x="1247607" y="6674915"/>
            <a:ext cx="9695864" cy="172694"/>
          </a:xfrm>
          <a:prstGeom prst="rect">
            <a:avLst/>
          </a:prstGeom>
        </p:spPr>
      </p:pic>
      <p:sp>
        <p:nvSpPr>
          <p:cNvPr id="7" name="Title 1">
            <a:extLst>
              <a:ext uri="{FF2B5EF4-FFF2-40B4-BE49-F238E27FC236}">
                <a16:creationId xmlns:a16="http://schemas.microsoft.com/office/drawing/2014/main" id="{D0F612D7-75A4-CBBD-2BEA-6B967B0A9F9B}"/>
              </a:ext>
            </a:extLst>
          </p:cNvPr>
          <p:cNvSpPr txBox="1">
            <a:spLocks/>
          </p:cNvSpPr>
          <p:nvPr/>
        </p:nvSpPr>
        <p:spPr>
          <a:xfrm>
            <a:off x="1732282" y="4812345"/>
            <a:ext cx="3729589" cy="4524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kumimoji="0" lang="en-US" sz="1500" b="1" i="0" u="none" strike="noStrike" kern="1200" cap="none" spc="0" normalizeH="0" baseline="0" noProof="0">
                <a:ln>
                  <a:noFill/>
                </a:ln>
                <a:effectLst/>
                <a:uLnTx/>
                <a:uFillTx/>
                <a:latin typeface="Gotham Book" pitchFamily="50" charset="0"/>
                <a:cs typeface="Gotham Book" pitchFamily="50" charset="0"/>
              </a:rPr>
              <a:t>Panel discussion and </a:t>
            </a:r>
            <a:r>
              <a:rPr kumimoji="0" lang="en-GB" sz="1500" b="1" i="0" u="none" strike="noStrike" kern="1200" cap="none" spc="0" normalizeH="0" baseline="0" noProof="0">
                <a:ln>
                  <a:noFill/>
                </a:ln>
                <a:effectLst/>
                <a:uLnTx/>
                <a:uFillTx/>
                <a:latin typeface="Gotham Book" pitchFamily="50" charset="0"/>
                <a:cs typeface="Gotham Book" pitchFamily="50" charset="0"/>
              </a:rPr>
              <a:t>Q&amp;A</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a:ln>
                  <a:noFill/>
                </a:ln>
                <a:effectLst/>
                <a:uLnTx/>
                <a:uFillTx/>
                <a:latin typeface="Gotham Book" pitchFamily="50" charset="0"/>
                <a:cs typeface="Gotham Book" pitchFamily="50" charset="0"/>
              </a:rPr>
              <a:t> </a:t>
            </a:r>
          </a:p>
        </p:txBody>
      </p:sp>
      <p:sp>
        <p:nvSpPr>
          <p:cNvPr id="10" name="Subtitle 2">
            <a:extLst>
              <a:ext uri="{FF2B5EF4-FFF2-40B4-BE49-F238E27FC236}">
                <a16:creationId xmlns:a16="http://schemas.microsoft.com/office/drawing/2014/main" id="{661A298D-14D1-54B2-E0B9-E6AD40619E83}"/>
              </a:ext>
            </a:extLst>
          </p:cNvPr>
          <p:cNvSpPr txBox="1">
            <a:spLocks/>
          </p:cNvSpPr>
          <p:nvPr/>
        </p:nvSpPr>
        <p:spPr>
          <a:xfrm>
            <a:off x="5757824" y="4333677"/>
            <a:ext cx="6043457" cy="173221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kumimoji="0" lang="en-US" sz="1500" b="1" i="0" u="none" strike="noStrike" kern="1200" cap="none" spc="0" normalizeH="0" baseline="0" noProof="0" dirty="0">
                <a:ln>
                  <a:noFill/>
                </a:ln>
                <a:effectLst/>
                <a:uLnTx/>
                <a:uFillTx/>
                <a:latin typeface="Gotham Book" pitchFamily="50" charset="0"/>
                <a:cs typeface="Gotham Book" pitchFamily="50" charset="0"/>
              </a:rPr>
              <a:t>Allan Allison, VP of Apprenticeships, QA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500" b="1" dirty="0">
                <a:latin typeface="Gotham Book" pitchFamily="50" charset="0"/>
                <a:cs typeface="Gotham Book" pitchFamily="50" charset="0"/>
              </a:rPr>
              <a:t>Martin O’Shea, Partner – Finance, </a:t>
            </a:r>
            <a:r>
              <a:rPr lang="en-GB" sz="1500" b="1" dirty="0" err="1">
                <a:latin typeface="Gotham Book" pitchFamily="50" charset="0"/>
                <a:cs typeface="Gotham Book" pitchFamily="50" charset="0"/>
              </a:rPr>
              <a:t>Addleshaw</a:t>
            </a:r>
            <a:r>
              <a:rPr lang="en-GB" sz="1500" b="1" dirty="0">
                <a:latin typeface="Gotham Book" pitchFamily="50" charset="0"/>
                <a:cs typeface="Gotham Book" pitchFamily="50" charset="0"/>
              </a:rPr>
              <a:t> Goddard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500" b="1" dirty="0">
                <a:latin typeface="Gotham Book" pitchFamily="50" charset="0"/>
                <a:cs typeface="Gotham Book" pitchFamily="50" charset="0"/>
              </a:rPr>
              <a:t>Alasdair Rankin, MD, Aitken Turnbull</a:t>
            </a:r>
            <a:endParaRPr kumimoji="0" lang="en-US" sz="1500" b="1" i="0" u="none" strike="noStrike" kern="1200" cap="none" spc="0" normalizeH="0" baseline="0" noProof="0" dirty="0">
              <a:ln>
                <a:noFill/>
              </a:ln>
              <a:effectLst/>
              <a:uLnTx/>
              <a:uFillTx/>
              <a:latin typeface="Gotham Book" pitchFamily="50" charset="0"/>
              <a:cs typeface="Gotham Book" pitchFamily="50" charset="0"/>
            </a:endParaRPr>
          </a:p>
          <a:p>
            <a:pPr marL="0" indent="0">
              <a:lnSpc>
                <a:spcPct val="100000"/>
              </a:lnSpc>
              <a:buNone/>
              <a:defRPr/>
            </a:pPr>
            <a:r>
              <a:rPr kumimoji="0" lang="en-US" sz="1500" b="1" i="0" u="none" strike="noStrike" kern="1200" cap="none" spc="0" normalizeH="0" baseline="0" noProof="0" dirty="0">
                <a:ln>
                  <a:noFill/>
                </a:ln>
                <a:effectLst/>
                <a:uLnTx/>
                <a:uFillTx/>
                <a:latin typeface="Gotham Book" pitchFamily="50" charset="0"/>
                <a:cs typeface="Gotham Book" pitchFamily="50" charset="0"/>
              </a:rPr>
              <a:t>Chaired by: Emma Holt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effectLst/>
                <a:uLnTx/>
                <a:uFillTx/>
                <a:latin typeface="Gotham Book" pitchFamily="50" charset="0"/>
                <a:cs typeface="Gotham Book" pitchFamily="50" charset="0"/>
              </a:rPr>
              <a:t> </a:t>
            </a:r>
          </a:p>
        </p:txBody>
      </p:sp>
      <p:pic>
        <p:nvPicPr>
          <p:cNvPr id="6" name="Picture 5" descr="A black and white sign with white letters&#10;&#10;AI-generated content may be incorrect.">
            <a:extLst>
              <a:ext uri="{FF2B5EF4-FFF2-40B4-BE49-F238E27FC236}">
                <a16:creationId xmlns:a16="http://schemas.microsoft.com/office/drawing/2014/main" id="{799823B0-AAC0-D607-5F12-F9EF40E31B44}"/>
              </a:ext>
            </a:extLst>
          </p:cNvPr>
          <p:cNvPicPr>
            <a:picLocks noChangeAspect="1"/>
          </p:cNvPicPr>
          <p:nvPr/>
        </p:nvPicPr>
        <p:blipFill>
          <a:blip r:embed="rId3"/>
          <a:stretch>
            <a:fillRect/>
          </a:stretch>
        </p:blipFill>
        <p:spPr>
          <a:xfrm>
            <a:off x="7627005" y="461157"/>
            <a:ext cx="4373179" cy="786980"/>
          </a:xfrm>
          <a:prstGeom prst="rect">
            <a:avLst/>
          </a:prstGeom>
        </p:spPr>
      </p:pic>
    </p:spTree>
    <p:extLst>
      <p:ext uri="{BB962C8B-B14F-4D97-AF65-F5344CB8AC3E}">
        <p14:creationId xmlns:p14="http://schemas.microsoft.com/office/powerpoint/2010/main" val="147605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444379" y="269913"/>
            <a:ext cx="5430984" cy="11356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What is the Quarterly Economic Survey (QES)? </a:t>
            </a:r>
            <a:endParaRPr kumimoji="0" lang="en-US" sz="24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5" name="TextBox 4">
            <a:extLst>
              <a:ext uri="{FF2B5EF4-FFF2-40B4-BE49-F238E27FC236}">
                <a16:creationId xmlns:a16="http://schemas.microsoft.com/office/drawing/2014/main" id="{7F788E78-9CEE-C8CE-1E23-C993A8DAA0BD}"/>
              </a:ext>
            </a:extLst>
          </p:cNvPr>
          <p:cNvSpPr txBox="1"/>
          <p:nvPr/>
        </p:nvSpPr>
        <p:spPr>
          <a:xfrm>
            <a:off x="1597307" y="1405609"/>
            <a:ext cx="10144324" cy="1872051"/>
          </a:xfrm>
          <a:prstGeom prst="rect">
            <a:avLst/>
          </a:prstGeom>
          <a:noFill/>
        </p:spPr>
        <p:txBody>
          <a:bodyPr wrap="square">
            <a:spAutoFit/>
          </a:bodyPr>
          <a:lstStyle/>
          <a:p>
            <a:pPr marL="285750" indent="-285750">
              <a:lnSpc>
                <a:spcPct val="180000"/>
              </a:lnSpc>
              <a:buFont typeface="Arial" panose="020B0604020202020204" pitchFamily="34" charset="0"/>
              <a:buChar char="•"/>
            </a:pPr>
            <a:r>
              <a:rPr lang="en-GB" dirty="0">
                <a:latin typeface="Gotham Book" pitchFamily="50" charset="0"/>
                <a:cs typeface="Gotham Book" pitchFamily="50" charset="0"/>
              </a:rPr>
              <a:t>The Greater Manchester QES is part of the UK’s largest and most reliable business confidence survey</a:t>
            </a:r>
          </a:p>
          <a:p>
            <a:pPr marL="285750" indent="-285750">
              <a:lnSpc>
                <a:spcPct val="150000"/>
              </a:lnSpc>
              <a:buFont typeface="Arial" panose="020B0604020202020204" pitchFamily="34" charset="0"/>
              <a:buChar char="•"/>
            </a:pPr>
            <a:r>
              <a:rPr lang="en-GB" dirty="0">
                <a:latin typeface="Gotham Book" pitchFamily="50" charset="0"/>
                <a:cs typeface="Gotham Book" pitchFamily="50" charset="0"/>
              </a:rPr>
              <a:t>GM Chamber administers the survey in GM and co-ordinates the North West QES, which goes to the BCC. </a:t>
            </a:r>
          </a:p>
        </p:txBody>
      </p:sp>
      <p:graphicFrame>
        <p:nvGraphicFramePr>
          <p:cNvPr id="20" name="TextBox 6">
            <a:extLst>
              <a:ext uri="{FF2B5EF4-FFF2-40B4-BE49-F238E27FC236}">
                <a16:creationId xmlns:a16="http://schemas.microsoft.com/office/drawing/2014/main" id="{13D5E1EF-1043-DBC8-F1C2-3217ACEAD5FD}"/>
              </a:ext>
            </a:extLst>
          </p:cNvPr>
          <p:cNvGraphicFramePr/>
          <p:nvPr>
            <p:extLst>
              <p:ext uri="{D42A27DB-BD31-4B8C-83A1-F6EECF244321}">
                <p14:modId xmlns:p14="http://schemas.microsoft.com/office/powerpoint/2010/main" val="2860340557"/>
              </p:ext>
            </p:extLst>
          </p:nvPr>
        </p:nvGraphicFramePr>
        <p:xfrm>
          <a:off x="158103" y="2567941"/>
          <a:ext cx="11791872" cy="309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64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125423" y="268731"/>
            <a:ext cx="460317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Where were we </a:t>
            </a:r>
            <a:r>
              <a:rPr lang="en-GB" sz="2100" b="1" dirty="0" err="1">
                <a:solidFill>
                  <a:prstClr val="black"/>
                </a:solidFill>
                <a:latin typeface="Gotham Bold" pitchFamily="2" charset="0"/>
                <a:cs typeface="Gotham Bold" pitchFamily="2" charset="0"/>
              </a:rPr>
              <a:t>i</a:t>
            </a: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n Q4 2024?</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GOTHAM-BOOK" panose="02000504050000020004" pitchFamily="2" charset="0"/>
                <a:ea typeface="+mn-ea"/>
                <a:cs typeface="+mn-cs"/>
              </a:rPr>
              <a:t>#GMEconomics</a:t>
            </a:r>
          </a:p>
        </p:txBody>
      </p:sp>
      <p:sp>
        <p:nvSpPr>
          <p:cNvPr id="15" name="TextBox 14">
            <a:extLst>
              <a:ext uri="{FF2B5EF4-FFF2-40B4-BE49-F238E27FC236}">
                <a16:creationId xmlns:a16="http://schemas.microsoft.com/office/drawing/2014/main" id="{EA6AA1D9-B94B-4140-A7C2-9EA3D77D3ABF}"/>
              </a:ext>
            </a:extLst>
          </p:cNvPr>
          <p:cNvSpPr txBox="1"/>
          <p:nvPr/>
        </p:nvSpPr>
        <p:spPr>
          <a:xfrm>
            <a:off x="1442258" y="6309052"/>
            <a:ext cx="52127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Gotham Book" pitchFamily="2" charset="0"/>
                <a:ea typeface="+mn-ea"/>
                <a:cs typeface="Gotham Book" pitchFamily="2" charset="0"/>
              </a:rPr>
              <a:t>Source: GMCC QES, ONS GDP Quarter on Quarter growth: CVM SA % </a:t>
            </a:r>
            <a:endParaRPr kumimoji="0" lang="en-US" sz="1000" b="0" i="0" u="none" strike="noStrike" kern="1200" cap="none" spc="0" normalizeH="0" baseline="0" noProof="0">
              <a:ln>
                <a:noFill/>
              </a:ln>
              <a:solidFill>
                <a:prstClr val="black"/>
              </a:solidFill>
              <a:effectLst/>
              <a:uLnTx/>
              <a:uFillTx/>
              <a:latin typeface="Gotham Book" pitchFamily="2" charset="0"/>
              <a:ea typeface="+mn-ea"/>
              <a:cs typeface="Gotham Book" pitchFamily="2" charset="0"/>
            </a:endParaRP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8" name="TextBox 7">
            <a:extLst>
              <a:ext uri="{FF2B5EF4-FFF2-40B4-BE49-F238E27FC236}">
                <a16:creationId xmlns:a16="http://schemas.microsoft.com/office/drawing/2014/main" id="{E4F9C0AF-3DC3-3CC7-DD05-D6FC56D6B8E8}"/>
              </a:ext>
            </a:extLst>
          </p:cNvPr>
          <p:cNvSpPr txBox="1"/>
          <p:nvPr/>
        </p:nvSpPr>
        <p:spPr>
          <a:xfrm>
            <a:off x="8965976" y="934591"/>
            <a:ext cx="3123526" cy="3742563"/>
          </a:xfrm>
          <a:prstGeom prst="rect">
            <a:avLst/>
          </a:prstGeom>
          <a:noFill/>
        </p:spPr>
        <p:txBody>
          <a:bodyPr wrap="square">
            <a:spAutoFit/>
          </a:bodyPr>
          <a:lstStyle/>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GM Index in Q4 2024: </a:t>
            </a:r>
            <a:r>
              <a:rPr kumimoji="0" lang="en-GB" sz="1600" b="1" i="0" u="none" strike="noStrike" kern="1200" cap="none" spc="0" normalizeH="0" baseline="0" noProof="0" dirty="0">
                <a:ln>
                  <a:noFill/>
                </a:ln>
                <a:solidFill>
                  <a:srgbClr val="C4D600"/>
                </a:solidFill>
                <a:effectLst/>
                <a:uLnTx/>
                <a:uFillTx/>
                <a:latin typeface="Gotham Book" pitchFamily="50" charset="0"/>
                <a:ea typeface="+mn-ea"/>
                <a:cs typeface="Gotham Book" pitchFamily="50" charset="0"/>
              </a:rPr>
              <a:t>27.0</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dirty="0">
                <a:latin typeface="Gotham Book" pitchFamily="50" charset="0"/>
                <a:cs typeface="Gotham Book" pitchFamily="50" charset="0"/>
              </a:rPr>
              <a:t>Improvement in both domestic and international demand</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dirty="0">
                <a:latin typeface="Gotham Book" pitchFamily="50" charset="0"/>
                <a:cs typeface="Gotham Book" pitchFamily="50" charset="0"/>
              </a:rPr>
              <a:t>Declining business confidence</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dirty="0">
                <a:latin typeface="Gotham Book" pitchFamily="50" charset="0"/>
                <a:cs typeface="Gotham Book" pitchFamily="50" charset="0"/>
              </a:rPr>
              <a:t>Q4 growth in GDP of 0.1% led by monthly growth of 0.4% in December. </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dirty="0">
                <a:latin typeface="Gotham Book" pitchFamily="50" charset="0"/>
                <a:cs typeface="Gotham Book" pitchFamily="50" charset="0"/>
              </a:rPr>
              <a:t>2024 GDP growth: 0.8%</a:t>
            </a:r>
          </a:p>
        </p:txBody>
      </p:sp>
      <p:pic>
        <p:nvPicPr>
          <p:cNvPr id="4" name="Picture 3">
            <a:extLst>
              <a:ext uri="{FF2B5EF4-FFF2-40B4-BE49-F238E27FC236}">
                <a16:creationId xmlns:a16="http://schemas.microsoft.com/office/drawing/2014/main" id="{A4DB05CE-8FAC-E358-303B-EAD77925EDF6}"/>
              </a:ext>
            </a:extLst>
          </p:cNvPr>
          <p:cNvPicPr>
            <a:picLocks noChangeAspect="1"/>
          </p:cNvPicPr>
          <p:nvPr/>
        </p:nvPicPr>
        <p:blipFill>
          <a:blip r:embed="rId3"/>
          <a:stretch>
            <a:fillRect/>
          </a:stretch>
        </p:blipFill>
        <p:spPr>
          <a:xfrm>
            <a:off x="1247607" y="828830"/>
            <a:ext cx="7651143" cy="5200339"/>
          </a:xfrm>
          <a:prstGeom prst="rect">
            <a:avLst/>
          </a:prstGeom>
        </p:spPr>
      </p:pic>
    </p:spTree>
    <p:extLst>
      <p:ext uri="{BB962C8B-B14F-4D97-AF65-F5344CB8AC3E}">
        <p14:creationId xmlns:p14="http://schemas.microsoft.com/office/powerpoint/2010/main" val="317138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357274" y="184937"/>
            <a:ext cx="559585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Business concerns – Q1 2025</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277010" y="655001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712098" y="0"/>
            <a:ext cx="10689579" cy="194598"/>
          </a:xfrm>
          <a:prstGeom prst="rect">
            <a:avLst/>
          </a:prstGeom>
        </p:spPr>
      </p:pic>
      <p:sp>
        <p:nvSpPr>
          <p:cNvPr id="2" name="TextBox 1">
            <a:extLst>
              <a:ext uri="{FF2B5EF4-FFF2-40B4-BE49-F238E27FC236}">
                <a16:creationId xmlns:a16="http://schemas.microsoft.com/office/drawing/2014/main" id="{B749188C-2F6C-A759-6604-233FEE7F3CDA}"/>
              </a:ext>
            </a:extLst>
          </p:cNvPr>
          <p:cNvSpPr txBox="1"/>
          <p:nvPr/>
        </p:nvSpPr>
        <p:spPr>
          <a:xfrm>
            <a:off x="1410660" y="6134454"/>
            <a:ext cx="282435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Gotham Book" pitchFamily="50" charset="0"/>
                <a:ea typeface="+mn-ea"/>
                <a:cs typeface="Gotham Book" pitchFamily="50" charset="0"/>
              </a:rPr>
              <a:t>Source: GMCC QES</a:t>
            </a:r>
          </a:p>
        </p:txBody>
      </p:sp>
      <p:sp>
        <p:nvSpPr>
          <p:cNvPr id="5" name="TextBox 4">
            <a:extLst>
              <a:ext uri="{FF2B5EF4-FFF2-40B4-BE49-F238E27FC236}">
                <a16:creationId xmlns:a16="http://schemas.microsoft.com/office/drawing/2014/main" id="{CC096526-1025-20C9-1616-4A673228A374}"/>
              </a:ext>
            </a:extLst>
          </p:cNvPr>
          <p:cNvSpPr txBox="1"/>
          <p:nvPr/>
        </p:nvSpPr>
        <p:spPr>
          <a:xfrm>
            <a:off x="1310909" y="600435"/>
            <a:ext cx="10818003" cy="5147948"/>
          </a:xfrm>
          <a:prstGeom prst="rect">
            <a:avLst/>
          </a:prstGeom>
          <a:noFill/>
        </p:spPr>
        <p:txBody>
          <a:bodyPr wrap="square">
            <a:spAutoFit/>
          </a:bodyPr>
          <a:lstStyle/>
          <a:p>
            <a:pPr marL="266700" marR="0" lvl="0" indent="-2667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a:t>
            </a: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mn-cs"/>
              </a:rPr>
              <a:t>The changes to NI are likely to be very difficult to absorb and will definitely hold back expansion</a:t>
            </a: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 </a:t>
            </a:r>
          </a:p>
          <a:p>
            <a:pPr marL="266700" marR="0" lvl="0" indent="-2667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“NI increase will add £110K to our pay bill this year alone.”</a:t>
            </a:r>
          </a:p>
          <a:p>
            <a:pPr marL="266700" marR="0" lvl="0" indent="-2667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“ERS NIC increases will affect next year. Probably cause inflation. We will increase prices to pass to end customer rather than reduce salaries.”</a:t>
            </a:r>
          </a:p>
          <a:p>
            <a:pPr marL="266700" marR="0" lvl="0" indent="-2667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“Feels like every time there's some positivity, something happens in the macroeconomic environment to counter it. Frustrating, as it feels like the demand is there, but not the confidence to act on it.” </a:t>
            </a:r>
          </a:p>
          <a:p>
            <a:pPr marL="266700" marR="0" lvl="0" indent="-2667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“Business confidence seems to have collapsed.”</a:t>
            </a:r>
          </a:p>
          <a:p>
            <a:pPr marL="266700" marR="0" lvl="0" indent="-2667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“Complete unknown with world events so volatile and UK government unsure of itself.”</a:t>
            </a:r>
          </a:p>
          <a:p>
            <a:pPr marL="266700" marR="0" lvl="0" indent="-2667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“The effect of Brexit has increased our shipping costs dramatically and internal labour costs.”</a:t>
            </a:r>
          </a:p>
          <a:p>
            <a:pPr marL="266700" marR="0" lvl="0" indent="-2667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“Tier one banks are unable to support when filing accounts showing weak profits. Everyone goes through cycles.”</a:t>
            </a:r>
          </a:p>
        </p:txBody>
      </p:sp>
    </p:spTree>
    <p:extLst>
      <p:ext uri="{BB962C8B-B14F-4D97-AF65-F5344CB8AC3E}">
        <p14:creationId xmlns:p14="http://schemas.microsoft.com/office/powerpoint/2010/main" val="234030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B788F-D158-7DB3-AED4-BF5181F61E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C1547BB-63E5-ED94-D41D-4241B79A686D}"/>
              </a:ext>
            </a:extLst>
          </p:cNvPr>
          <p:cNvSpPr txBox="1"/>
          <p:nvPr/>
        </p:nvSpPr>
        <p:spPr>
          <a:xfrm>
            <a:off x="1310909" y="195063"/>
            <a:ext cx="559585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Spring Statement</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1A62763F-3781-2F26-C363-08BA2F9B9A9C}"/>
              </a:ext>
            </a:extLst>
          </p:cNvPr>
          <p:cNvSpPr/>
          <p:nvPr/>
        </p:nvSpPr>
        <p:spPr>
          <a:xfrm>
            <a:off x="10277010" y="655001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28A014F0-4098-4F27-4AD4-0B155F4515F8}"/>
              </a:ext>
            </a:extLst>
          </p:cNvPr>
          <p:cNvPicPr/>
          <p:nvPr/>
        </p:nvPicPr>
        <p:blipFill>
          <a:blip r:embed="rId2" cstate="print"/>
          <a:stretch>
            <a:fillRect/>
          </a:stretch>
        </p:blipFill>
        <p:spPr>
          <a:xfrm>
            <a:off x="712098" y="0"/>
            <a:ext cx="10689579" cy="194598"/>
          </a:xfrm>
          <a:prstGeom prst="rect">
            <a:avLst/>
          </a:prstGeom>
        </p:spPr>
      </p:pic>
      <p:sp>
        <p:nvSpPr>
          <p:cNvPr id="2" name="TextBox 1">
            <a:extLst>
              <a:ext uri="{FF2B5EF4-FFF2-40B4-BE49-F238E27FC236}">
                <a16:creationId xmlns:a16="http://schemas.microsoft.com/office/drawing/2014/main" id="{39729873-E1D4-87AA-78A2-167C9373338C}"/>
              </a:ext>
            </a:extLst>
          </p:cNvPr>
          <p:cNvSpPr txBox="1"/>
          <p:nvPr/>
        </p:nvSpPr>
        <p:spPr>
          <a:xfrm>
            <a:off x="1310909" y="6401327"/>
            <a:ext cx="6181943"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Source: </a:t>
            </a:r>
            <a:r>
              <a:rPr kumimoji="0" lang="en-GB" sz="900" b="0" i="0" u="none" strike="noStrike" kern="1200" cap="none" spc="0" normalizeH="0" baseline="0" noProof="0" dirty="0">
                <a:ln>
                  <a:noFill/>
                </a:ln>
                <a:solidFill>
                  <a:schemeClr val="accent5">
                    <a:lumMod val="75000"/>
                  </a:schemeClr>
                </a:solidFill>
                <a:effectLst/>
                <a:uLnTx/>
                <a:uFillTx/>
                <a:latin typeface="Gotham Book" pitchFamily="50" charset="0"/>
                <a:ea typeface="+mn-ea"/>
                <a:cs typeface="Gotham Book" pitchFamily="50" charset="0"/>
                <a:hlinkClick r:id="rId3">
                  <a:extLst>
                    <a:ext uri="{A12FA001-AC4F-418D-AE19-62706E023703}">
                      <ahyp:hlinkClr xmlns:ahyp="http://schemas.microsoft.com/office/drawing/2018/hyperlinkcolor" val="tx"/>
                    </a:ext>
                  </a:extLst>
                </a:hlinkClick>
              </a:rPr>
              <a:t>Spring Statement 2025</a:t>
            </a:r>
            <a:endParaRPr kumimoji="0" lang="en-GB" sz="900" b="0" i="0" u="none" strike="noStrike" kern="1200" cap="none" spc="0" normalizeH="0" baseline="0" noProof="0" dirty="0">
              <a:ln>
                <a:noFill/>
              </a:ln>
              <a:solidFill>
                <a:schemeClr val="accent5">
                  <a:lumMod val="75000"/>
                </a:schemeClr>
              </a:solidFill>
              <a:effectLst/>
              <a:uLnTx/>
              <a:uFillTx/>
              <a:latin typeface="Gotham Book" pitchFamily="50" charset="0"/>
              <a:ea typeface="+mn-ea"/>
              <a:cs typeface="Gotham Book" pitchFamily="50" charset="0"/>
            </a:endParaRPr>
          </a:p>
        </p:txBody>
      </p:sp>
      <p:graphicFrame>
        <p:nvGraphicFramePr>
          <p:cNvPr id="4" name="Table 3">
            <a:extLst>
              <a:ext uri="{FF2B5EF4-FFF2-40B4-BE49-F238E27FC236}">
                <a16:creationId xmlns:a16="http://schemas.microsoft.com/office/drawing/2014/main" id="{53CC3549-BAA8-82D4-DB2B-1C60BBF74A81}"/>
              </a:ext>
            </a:extLst>
          </p:cNvPr>
          <p:cNvGraphicFramePr>
            <a:graphicFrameLocks noGrp="1"/>
          </p:cNvGraphicFramePr>
          <p:nvPr>
            <p:extLst>
              <p:ext uri="{D42A27DB-BD31-4B8C-83A1-F6EECF244321}">
                <p14:modId xmlns:p14="http://schemas.microsoft.com/office/powerpoint/2010/main" val="4113728570"/>
              </p:ext>
            </p:extLst>
          </p:nvPr>
        </p:nvGraphicFramePr>
        <p:xfrm>
          <a:off x="1410659" y="600435"/>
          <a:ext cx="9991016" cy="4335838"/>
        </p:xfrm>
        <a:graphic>
          <a:graphicData uri="http://schemas.openxmlformats.org/drawingml/2006/table">
            <a:tbl>
              <a:tblPr bandRow="1">
                <a:tableStyleId>{E8B1032C-EA38-4F05-BA0D-38AFFFC7BED3}</a:tableStyleId>
              </a:tblPr>
              <a:tblGrid>
                <a:gridCol w="2277763">
                  <a:extLst>
                    <a:ext uri="{9D8B030D-6E8A-4147-A177-3AD203B41FA5}">
                      <a16:colId xmlns:a16="http://schemas.microsoft.com/office/drawing/2014/main" val="2019159533"/>
                    </a:ext>
                  </a:extLst>
                </a:gridCol>
                <a:gridCol w="4726113">
                  <a:extLst>
                    <a:ext uri="{9D8B030D-6E8A-4147-A177-3AD203B41FA5}">
                      <a16:colId xmlns:a16="http://schemas.microsoft.com/office/drawing/2014/main" val="1349984112"/>
                    </a:ext>
                  </a:extLst>
                </a:gridCol>
                <a:gridCol w="2987140">
                  <a:extLst>
                    <a:ext uri="{9D8B030D-6E8A-4147-A177-3AD203B41FA5}">
                      <a16:colId xmlns:a16="http://schemas.microsoft.com/office/drawing/2014/main" val="1323117222"/>
                    </a:ext>
                  </a:extLst>
                </a:gridCol>
              </a:tblGrid>
              <a:tr h="396158">
                <a:tc>
                  <a:txBody>
                    <a:bodyPr/>
                    <a:lstStyle/>
                    <a:p>
                      <a:pPr algn="ctr" rtl="0" fontAlgn="b"/>
                      <a:r>
                        <a:rPr lang="en-GB" sz="1200" b="1" baseline="0" dirty="0">
                          <a:effectLst/>
                          <a:latin typeface="Gotham Book" pitchFamily="50" charset="0"/>
                          <a:cs typeface="Gotham Book" pitchFamily="50" charset="0"/>
                        </a:rPr>
                        <a:t>Measure</a:t>
                      </a:r>
                    </a:p>
                  </a:txBody>
                  <a:tcPr marL="5729" marR="5729" marT="3820" marB="3820" anchor="b">
                    <a:solidFill>
                      <a:schemeClr val="accent6">
                        <a:lumMod val="20000"/>
                        <a:lumOff val="80000"/>
                        <a:alpha val="20000"/>
                      </a:schemeClr>
                    </a:solidFill>
                  </a:tcPr>
                </a:tc>
                <a:tc>
                  <a:txBody>
                    <a:bodyPr/>
                    <a:lstStyle/>
                    <a:p>
                      <a:pPr algn="ctr" rtl="0" fontAlgn="b"/>
                      <a:r>
                        <a:rPr lang="en-GB" sz="1200" b="1" baseline="0" dirty="0">
                          <a:effectLst/>
                          <a:latin typeface="Gotham Book" pitchFamily="50" charset="0"/>
                          <a:cs typeface="Gotham Book" pitchFamily="50" charset="0"/>
                        </a:rPr>
                        <a:t>Details</a:t>
                      </a:r>
                    </a:p>
                  </a:txBody>
                  <a:tcPr marL="5729" marR="5729" marT="3820" marB="3820" anchor="b">
                    <a:solidFill>
                      <a:schemeClr val="accent6">
                        <a:lumMod val="20000"/>
                        <a:lumOff val="80000"/>
                        <a:alpha val="20000"/>
                      </a:schemeClr>
                    </a:solidFill>
                  </a:tcPr>
                </a:tc>
                <a:tc>
                  <a:txBody>
                    <a:bodyPr/>
                    <a:lstStyle/>
                    <a:p>
                      <a:pPr algn="ctr" rtl="0" fontAlgn="b"/>
                      <a:r>
                        <a:rPr lang="en-GB" sz="1200" b="1" baseline="0" dirty="0">
                          <a:effectLst/>
                          <a:latin typeface="Gotham Book" pitchFamily="50" charset="0"/>
                          <a:cs typeface="Gotham Book" pitchFamily="50" charset="0"/>
                        </a:rPr>
                        <a:t>Impact</a:t>
                      </a:r>
                    </a:p>
                  </a:txBody>
                  <a:tcPr marL="5729" marR="5729" marT="3820" marB="3820" anchor="b">
                    <a:solidFill>
                      <a:schemeClr val="accent6">
                        <a:lumMod val="20000"/>
                        <a:lumOff val="80000"/>
                        <a:alpha val="20000"/>
                      </a:schemeClr>
                    </a:solidFill>
                  </a:tcPr>
                </a:tc>
                <a:extLst>
                  <a:ext uri="{0D108BD9-81ED-4DB2-BD59-A6C34878D82A}">
                    <a16:rowId xmlns:a16="http://schemas.microsoft.com/office/drawing/2014/main" val="1323199034"/>
                  </a:ext>
                </a:extLst>
              </a:tr>
              <a:tr h="510560">
                <a:tc>
                  <a:txBody>
                    <a:bodyPr/>
                    <a:lstStyle/>
                    <a:p>
                      <a:pPr rtl="0" fontAlgn="b"/>
                      <a:r>
                        <a:rPr lang="en-GB" sz="1200" dirty="0">
                          <a:effectLst/>
                          <a:latin typeface="Gotham Book" pitchFamily="50" charset="0"/>
                          <a:cs typeface="Gotham Book" pitchFamily="50" charset="0"/>
                        </a:rPr>
                        <a:t>Welfare Cuts and Reforms</a:t>
                      </a:r>
                    </a:p>
                  </a:txBody>
                  <a:tcPr marL="5729" marR="5729" marT="3820" marB="3820" anchor="b"/>
                </a:tc>
                <a:tc>
                  <a:txBody>
                    <a:bodyPr/>
                    <a:lstStyle/>
                    <a:p>
                      <a:pPr rtl="0" fontAlgn="b"/>
                      <a:r>
                        <a:rPr lang="en-GB" sz="1200" dirty="0">
                          <a:effectLst/>
                          <a:latin typeface="Gotham Book" pitchFamily="50" charset="0"/>
                          <a:cs typeface="Gotham Book" pitchFamily="50" charset="0"/>
                        </a:rPr>
                        <a:t>50% cut to Universal Credit health element for new claimants (then frozen); standard allowance rises from £92/week (2025/26) to £106/week (2029/30).</a:t>
                      </a:r>
                    </a:p>
                  </a:txBody>
                  <a:tcPr marL="5729" marR="5729" marT="3820" marB="3820" anchor="b"/>
                </a:tc>
                <a:tc>
                  <a:txBody>
                    <a:bodyPr/>
                    <a:lstStyle/>
                    <a:p>
                      <a:pPr rtl="0" fontAlgn="b"/>
                      <a:r>
                        <a:rPr lang="en-GB" sz="1200" dirty="0">
                          <a:effectLst/>
                          <a:latin typeface="Gotham Book" pitchFamily="50" charset="0"/>
                          <a:cs typeface="Gotham Book" pitchFamily="50" charset="0"/>
                        </a:rPr>
                        <a:t>Saves £4.8 billion by 2029/30 and allows the government to invest</a:t>
                      </a:r>
                    </a:p>
                  </a:txBody>
                  <a:tcPr marL="5729" marR="5729" marT="3820" marB="3820" anchor="b"/>
                </a:tc>
                <a:extLst>
                  <a:ext uri="{0D108BD9-81ED-4DB2-BD59-A6C34878D82A}">
                    <a16:rowId xmlns:a16="http://schemas.microsoft.com/office/drawing/2014/main" val="3741730246"/>
                  </a:ext>
                </a:extLst>
              </a:tr>
              <a:tr h="510560">
                <a:tc>
                  <a:txBody>
                    <a:bodyPr/>
                    <a:lstStyle/>
                    <a:p>
                      <a:pPr rtl="0" fontAlgn="b"/>
                      <a:r>
                        <a:rPr lang="en-GB" sz="1200" dirty="0">
                          <a:effectLst/>
                          <a:latin typeface="Gotham Book" pitchFamily="50" charset="0"/>
                          <a:cs typeface="Gotham Book" pitchFamily="50" charset="0"/>
                        </a:rPr>
                        <a:t>Defence Spending Increase</a:t>
                      </a:r>
                    </a:p>
                  </a:txBody>
                  <a:tcPr marL="5729" marR="5729" marT="3820" marB="3820" anchor="b"/>
                </a:tc>
                <a:tc>
                  <a:txBody>
                    <a:bodyPr/>
                    <a:lstStyle/>
                    <a:p>
                      <a:pPr rtl="0" fontAlgn="b"/>
                      <a:r>
                        <a:rPr lang="en-GB" sz="1200" dirty="0">
                          <a:effectLst/>
                          <a:latin typeface="Gotham Book" pitchFamily="50" charset="0"/>
                          <a:cs typeface="Gotham Book" pitchFamily="50" charset="0"/>
                        </a:rPr>
                        <a:t>£2.2 billion extra for 2025/26; 10% of equipment budget for innovative tech (e.g., drones, AI); £400 million protected innovation budget.</a:t>
                      </a:r>
                    </a:p>
                  </a:txBody>
                  <a:tcPr marL="5729" marR="5729" marT="3820" marB="3820" anchor="b"/>
                </a:tc>
                <a:tc>
                  <a:txBody>
                    <a:bodyPr/>
                    <a:lstStyle/>
                    <a:p>
                      <a:pPr rtl="0" fontAlgn="b"/>
                      <a:r>
                        <a:rPr lang="en-GB" sz="1200">
                          <a:effectLst/>
                          <a:latin typeface="Gotham Book" pitchFamily="50" charset="0"/>
                          <a:cs typeface="Gotham Book" pitchFamily="50" charset="0"/>
                        </a:rPr>
                        <a:t>Extra £2.2 billion in 2025/26, rising to 2.5% of GDP from 2026/27</a:t>
                      </a:r>
                    </a:p>
                  </a:txBody>
                  <a:tcPr marL="5729" marR="5729" marT="3820" marB="3820" anchor="b"/>
                </a:tc>
                <a:extLst>
                  <a:ext uri="{0D108BD9-81ED-4DB2-BD59-A6C34878D82A}">
                    <a16:rowId xmlns:a16="http://schemas.microsoft.com/office/drawing/2014/main" val="4077730370"/>
                  </a:ext>
                </a:extLst>
              </a:tr>
              <a:tr h="510560">
                <a:tc>
                  <a:txBody>
                    <a:bodyPr/>
                    <a:lstStyle/>
                    <a:p>
                      <a:pPr rtl="0" fontAlgn="b"/>
                      <a:r>
                        <a:rPr lang="en-GB" sz="1200" dirty="0">
                          <a:effectLst/>
                          <a:latin typeface="Gotham Book" pitchFamily="50" charset="0"/>
                          <a:cs typeface="Gotham Book" pitchFamily="50" charset="0"/>
                        </a:rPr>
                        <a:t>Tax Avoidance Crackdown</a:t>
                      </a:r>
                    </a:p>
                  </a:txBody>
                  <a:tcPr marL="5729" marR="5729" marT="3820" marB="3820" anchor="b"/>
                </a:tc>
                <a:tc>
                  <a:txBody>
                    <a:bodyPr/>
                    <a:lstStyle/>
                    <a:p>
                      <a:pPr rtl="0" fontAlgn="b"/>
                      <a:r>
                        <a:rPr lang="en-GB" sz="1200" dirty="0">
                          <a:effectLst/>
                          <a:latin typeface="Gotham Book" pitchFamily="50" charset="0"/>
                          <a:cs typeface="Gotham Book" pitchFamily="50" charset="0"/>
                        </a:rPr>
                        <a:t>New measures to increase tax fraud charges by 20% annually; targets £7.5 billion total revenue by 2029/30.</a:t>
                      </a:r>
                    </a:p>
                  </a:txBody>
                  <a:tcPr marL="5729" marR="5729" marT="3820" marB="3820" anchor="b"/>
                </a:tc>
                <a:tc>
                  <a:txBody>
                    <a:bodyPr/>
                    <a:lstStyle/>
                    <a:p>
                      <a:pPr rtl="0" fontAlgn="b"/>
                      <a:r>
                        <a:rPr lang="en-GB" sz="1200">
                          <a:effectLst/>
                          <a:latin typeface="Gotham Book" pitchFamily="50" charset="0"/>
                          <a:cs typeface="Gotham Book" pitchFamily="50" charset="0"/>
                        </a:rPr>
                        <a:t>£1 billion extra in 2025/26.</a:t>
                      </a:r>
                    </a:p>
                  </a:txBody>
                  <a:tcPr marL="5729" marR="5729" marT="3820" marB="3820" anchor="b"/>
                </a:tc>
                <a:extLst>
                  <a:ext uri="{0D108BD9-81ED-4DB2-BD59-A6C34878D82A}">
                    <a16:rowId xmlns:a16="http://schemas.microsoft.com/office/drawing/2014/main" val="2897704689"/>
                  </a:ext>
                </a:extLst>
              </a:tr>
              <a:tr h="510560">
                <a:tc>
                  <a:txBody>
                    <a:bodyPr/>
                    <a:lstStyle/>
                    <a:p>
                      <a:pPr rtl="0" fontAlgn="b"/>
                      <a:r>
                        <a:rPr lang="en-GB" sz="1200">
                          <a:effectLst/>
                          <a:latin typeface="Gotham Book" pitchFamily="50" charset="0"/>
                          <a:cs typeface="Gotham Book" pitchFamily="50" charset="0"/>
                        </a:rPr>
                        <a:t>Fiscal Adjustments</a:t>
                      </a:r>
                    </a:p>
                  </a:txBody>
                  <a:tcPr marL="5729" marR="5729" marT="3820" marB="3820" anchor="b"/>
                </a:tc>
                <a:tc>
                  <a:txBody>
                    <a:bodyPr/>
                    <a:lstStyle/>
                    <a:p>
                      <a:pPr rtl="0" fontAlgn="b"/>
                      <a:r>
                        <a:rPr lang="en-GB" sz="1200" dirty="0">
                          <a:effectLst/>
                          <a:latin typeface="Gotham Book" pitchFamily="50" charset="0"/>
                          <a:cs typeface="Gotham Book" pitchFamily="50" charset="0"/>
                        </a:rPr>
                        <a:t>Fiscal rules met two years early; spending growth cut from 1.3% to 1.2% above inflation; deficit to surplus by 2029/30.</a:t>
                      </a:r>
                    </a:p>
                  </a:txBody>
                  <a:tcPr marL="5729" marR="5729" marT="3820" marB="3820" anchor="b"/>
                </a:tc>
                <a:tc>
                  <a:txBody>
                    <a:bodyPr/>
                    <a:lstStyle/>
                    <a:p>
                      <a:pPr rtl="0" fontAlgn="b"/>
                      <a:r>
                        <a:rPr lang="en-GB" sz="1200">
                          <a:effectLst/>
                          <a:latin typeface="Gotham Book" pitchFamily="50" charset="0"/>
                          <a:cs typeface="Gotham Book" pitchFamily="50" charset="0"/>
                        </a:rPr>
                        <a:t>£14 billion fiscal headroom restored.</a:t>
                      </a:r>
                    </a:p>
                  </a:txBody>
                  <a:tcPr marL="5729" marR="5729" marT="3820" marB="3820" anchor="b"/>
                </a:tc>
                <a:extLst>
                  <a:ext uri="{0D108BD9-81ED-4DB2-BD59-A6C34878D82A}">
                    <a16:rowId xmlns:a16="http://schemas.microsoft.com/office/drawing/2014/main" val="892773041"/>
                  </a:ext>
                </a:extLst>
              </a:tr>
              <a:tr h="510560">
                <a:tc>
                  <a:txBody>
                    <a:bodyPr/>
                    <a:lstStyle/>
                    <a:p>
                      <a:pPr rtl="0" fontAlgn="b"/>
                      <a:r>
                        <a:rPr lang="en-GB" sz="1200">
                          <a:effectLst/>
                          <a:latin typeface="Gotham Book" pitchFamily="50" charset="0"/>
                          <a:cs typeface="Gotham Book" pitchFamily="50" charset="0"/>
                        </a:rPr>
                        <a:t>Growth and Planning Reforms</a:t>
                      </a:r>
                    </a:p>
                  </a:txBody>
                  <a:tcPr marL="5729" marR="5729" marT="3820" marB="3820" anchor="b"/>
                </a:tc>
                <a:tc>
                  <a:txBody>
                    <a:bodyPr/>
                    <a:lstStyle/>
                    <a:p>
                      <a:pPr rtl="0" fontAlgn="b"/>
                      <a:r>
                        <a:rPr lang="en-GB" sz="1200" dirty="0">
                          <a:effectLst/>
                          <a:latin typeface="Gotham Book" pitchFamily="50" charset="0"/>
                          <a:cs typeface="Gotham Book" pitchFamily="50" charset="0"/>
                        </a:rPr>
                        <a:t>Planning reforms to boost GDP by 0.2% (£6.8 billion) by 2029/30; supports 1.5 million homes and projects like Heathrow's third runway.</a:t>
                      </a:r>
                    </a:p>
                  </a:txBody>
                  <a:tcPr marL="5729" marR="5729" marT="3820" marB="3820" anchor="b"/>
                </a:tc>
                <a:tc>
                  <a:txBody>
                    <a:bodyPr/>
                    <a:lstStyle/>
                    <a:p>
                      <a:pPr rtl="0" fontAlgn="b"/>
                      <a:r>
                        <a:rPr lang="en-GB" sz="1200">
                          <a:effectLst/>
                          <a:latin typeface="Gotham Book" pitchFamily="50" charset="0"/>
                          <a:cs typeface="Gotham Book" pitchFamily="50" charset="0"/>
                        </a:rPr>
                        <a:t>0.4% GDP boost over a decade.</a:t>
                      </a:r>
                    </a:p>
                  </a:txBody>
                  <a:tcPr marL="5729" marR="5729" marT="3820" marB="3820" anchor="b"/>
                </a:tc>
                <a:extLst>
                  <a:ext uri="{0D108BD9-81ED-4DB2-BD59-A6C34878D82A}">
                    <a16:rowId xmlns:a16="http://schemas.microsoft.com/office/drawing/2014/main" val="2576530732"/>
                  </a:ext>
                </a:extLst>
              </a:tr>
              <a:tr h="510560">
                <a:tc>
                  <a:txBody>
                    <a:bodyPr/>
                    <a:lstStyle/>
                    <a:p>
                      <a:pPr rtl="0" fontAlgn="b"/>
                      <a:r>
                        <a:rPr lang="en-GB" sz="1200">
                          <a:effectLst/>
                          <a:latin typeface="Gotham Book" pitchFamily="50" charset="0"/>
                          <a:cs typeface="Gotham Book" pitchFamily="50" charset="0"/>
                        </a:rPr>
                        <a:t>Household Income Boost</a:t>
                      </a:r>
                    </a:p>
                  </a:txBody>
                  <a:tcPr marL="5729" marR="5729" marT="3820" marB="3820" anchor="b"/>
                </a:tc>
                <a:tc>
                  <a:txBody>
                    <a:bodyPr/>
                    <a:lstStyle/>
                    <a:p>
                      <a:pPr rtl="0" fontAlgn="b"/>
                      <a:r>
                        <a:rPr lang="en-GB" sz="1200" dirty="0">
                          <a:effectLst/>
                          <a:latin typeface="Gotham Book" pitchFamily="50" charset="0"/>
                          <a:cs typeface="Gotham Book" pitchFamily="50" charset="0"/>
                        </a:rPr>
                        <a:t>Real household disposable income to grow faster; households £500 better off annually by decade's end.</a:t>
                      </a:r>
                    </a:p>
                  </a:txBody>
                  <a:tcPr marL="5729" marR="5729" marT="3820" marB="3820" anchor="b"/>
                </a:tc>
                <a:tc>
                  <a:txBody>
                    <a:bodyPr/>
                    <a:lstStyle/>
                    <a:p>
                      <a:pPr rtl="0" fontAlgn="b"/>
                      <a:r>
                        <a:rPr lang="en-GB" sz="1200" dirty="0">
                          <a:effectLst/>
                          <a:latin typeface="Gotham Book" pitchFamily="50" charset="0"/>
                          <a:cs typeface="Gotham Book" pitchFamily="50" charset="0"/>
                        </a:rPr>
                        <a:t>Help consumer spending </a:t>
                      </a:r>
                    </a:p>
                  </a:txBody>
                  <a:tcPr marL="5729" marR="5729" marT="3820" marB="3820" anchor="b"/>
                </a:tc>
                <a:extLst>
                  <a:ext uri="{0D108BD9-81ED-4DB2-BD59-A6C34878D82A}">
                    <a16:rowId xmlns:a16="http://schemas.microsoft.com/office/drawing/2014/main" val="2259829083"/>
                  </a:ext>
                </a:extLst>
              </a:tr>
              <a:tr h="510560">
                <a:tc>
                  <a:txBody>
                    <a:bodyPr/>
                    <a:lstStyle/>
                    <a:p>
                      <a:pPr rtl="0" fontAlgn="b"/>
                      <a:r>
                        <a:rPr lang="en-GB" sz="1200" dirty="0">
                          <a:effectLst/>
                          <a:latin typeface="Gotham Book" pitchFamily="50" charset="0"/>
                          <a:cs typeface="Gotham Book" pitchFamily="50" charset="0"/>
                        </a:rPr>
                        <a:t>Civil Service reform and public spending cuts</a:t>
                      </a:r>
                    </a:p>
                  </a:txBody>
                  <a:tcPr marL="5729" marR="5729" marT="3820" marB="3820" anchor="b"/>
                </a:tc>
                <a:tc>
                  <a:txBody>
                    <a:bodyPr/>
                    <a:lstStyle/>
                    <a:p>
                      <a:pPr rtl="0" fontAlgn="b"/>
                      <a:r>
                        <a:rPr lang="en-GB" sz="1200" dirty="0">
                          <a:effectLst/>
                          <a:latin typeface="Gotham Book" pitchFamily="50" charset="0"/>
                          <a:cs typeface="Gotham Book" pitchFamily="50" charset="0"/>
                        </a:rPr>
                        <a:t>Day-to-day spending growth cut from 1.3% to 1.2% above inflation, potential 5% efficiency savings across departments and potential real-terms cuts of estimated 7% in non-protected departments.</a:t>
                      </a:r>
                    </a:p>
                  </a:txBody>
                  <a:tcPr marL="5729" marR="5729" marT="3820" marB="3820" anchor="b"/>
                </a:tc>
                <a:tc>
                  <a:txBody>
                    <a:bodyPr/>
                    <a:lstStyle/>
                    <a:p>
                      <a:pPr rtl="0" fontAlgn="b"/>
                      <a:r>
                        <a:rPr lang="en-GB" sz="1200" dirty="0">
                          <a:effectLst/>
                          <a:latin typeface="Gotham Book" pitchFamily="50" charset="0"/>
                          <a:cs typeface="Gotham Book" pitchFamily="50" charset="0"/>
                        </a:rPr>
                        <a:t>10,000 civil jobs potentially cut by 2029/30.</a:t>
                      </a:r>
                    </a:p>
                  </a:txBody>
                  <a:tcPr marL="5729" marR="5729" marT="3820" marB="3820" anchor="b"/>
                </a:tc>
                <a:extLst>
                  <a:ext uri="{0D108BD9-81ED-4DB2-BD59-A6C34878D82A}">
                    <a16:rowId xmlns:a16="http://schemas.microsoft.com/office/drawing/2014/main" val="502543991"/>
                  </a:ext>
                </a:extLst>
              </a:tr>
            </a:tbl>
          </a:graphicData>
        </a:graphic>
      </p:graphicFrame>
      <p:sp>
        <p:nvSpPr>
          <p:cNvPr id="7" name="TextBox 6">
            <a:extLst>
              <a:ext uri="{FF2B5EF4-FFF2-40B4-BE49-F238E27FC236}">
                <a16:creationId xmlns:a16="http://schemas.microsoft.com/office/drawing/2014/main" id="{76921599-333C-D7FB-C72A-849BD76710F5}"/>
              </a:ext>
            </a:extLst>
          </p:cNvPr>
          <p:cNvSpPr txBox="1"/>
          <p:nvPr/>
        </p:nvSpPr>
        <p:spPr>
          <a:xfrm>
            <a:off x="1410659" y="4961826"/>
            <a:ext cx="9991016" cy="1295739"/>
          </a:xfrm>
          <a:prstGeom prst="rect">
            <a:avLst/>
          </a:prstGeom>
          <a:noFill/>
        </p:spPr>
        <p:txBody>
          <a:bodyPr wrap="square">
            <a:spAutoFit/>
          </a:bodyPr>
          <a:lstStyle/>
          <a:p>
            <a:pPr marL="285750" indent="-285750">
              <a:lnSpc>
                <a:spcPct val="125000"/>
              </a:lnSpc>
              <a:buFont typeface="Arial" panose="020B0604020202020204" pitchFamily="34" charset="0"/>
              <a:buChar char="•"/>
            </a:pPr>
            <a:r>
              <a:rPr lang="en-GB" sz="1600" dirty="0">
                <a:latin typeface="Gotham Book" pitchFamily="50" charset="0"/>
                <a:cs typeface="Gotham Book" pitchFamily="50" charset="0"/>
              </a:rPr>
              <a:t>Apart from the announcements on house building and defence spending, there weren’t major growth orientated measures.</a:t>
            </a:r>
          </a:p>
          <a:p>
            <a:pPr marL="285750" indent="-285750">
              <a:lnSpc>
                <a:spcPct val="125000"/>
              </a:lnSpc>
              <a:buFont typeface="Arial" panose="020B0604020202020204" pitchFamily="34" charset="0"/>
              <a:buChar char="•"/>
            </a:pPr>
            <a:r>
              <a:rPr lang="en-GB" sz="1600" dirty="0">
                <a:latin typeface="Gotham Book" pitchFamily="50" charset="0"/>
                <a:cs typeface="Gotham Book" pitchFamily="50" charset="0"/>
              </a:rPr>
              <a:t>No long-term vision yet, especially for regional growth</a:t>
            </a:r>
          </a:p>
          <a:p>
            <a:pPr marL="285750" indent="-285750">
              <a:lnSpc>
                <a:spcPct val="125000"/>
              </a:lnSpc>
              <a:buFont typeface="Arial" panose="020B0604020202020204" pitchFamily="34" charset="0"/>
              <a:buChar char="•"/>
            </a:pPr>
            <a:r>
              <a:rPr lang="en-GB" sz="1600" dirty="0">
                <a:latin typeface="Gotham Book" pitchFamily="50" charset="0"/>
                <a:cs typeface="Gotham Book" pitchFamily="50" charset="0"/>
              </a:rPr>
              <a:t>Net zero ambition scaled down</a:t>
            </a:r>
          </a:p>
        </p:txBody>
      </p:sp>
    </p:spTree>
    <p:extLst>
      <p:ext uri="{BB962C8B-B14F-4D97-AF65-F5344CB8AC3E}">
        <p14:creationId xmlns:p14="http://schemas.microsoft.com/office/powerpoint/2010/main" val="144969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5C54B-F62F-92C0-D088-766D102B582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C9A7C1D-3FBF-381D-7399-871FF5F5F1C7}"/>
              </a:ext>
            </a:extLst>
          </p:cNvPr>
          <p:cNvSpPr txBox="1"/>
          <p:nvPr/>
        </p:nvSpPr>
        <p:spPr>
          <a:xfrm>
            <a:off x="1371600" y="268731"/>
            <a:ext cx="460317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Where are we now?</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51154F81-E690-8E15-A1C7-F004AAFE48EB}"/>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FDE90A0B-3BB6-596A-C36C-DAC8F68244ED}"/>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GOTHAM-BOOK" panose="02000504050000020004" pitchFamily="2" charset="0"/>
                <a:ea typeface="+mn-ea"/>
                <a:cs typeface="+mn-cs"/>
              </a:rPr>
              <a:t>#GMEconomics</a:t>
            </a:r>
          </a:p>
        </p:txBody>
      </p:sp>
      <p:sp>
        <p:nvSpPr>
          <p:cNvPr id="15" name="TextBox 14">
            <a:extLst>
              <a:ext uri="{FF2B5EF4-FFF2-40B4-BE49-F238E27FC236}">
                <a16:creationId xmlns:a16="http://schemas.microsoft.com/office/drawing/2014/main" id="{7CE6D82C-B473-4E8E-8085-DE1F17F4C12A}"/>
              </a:ext>
            </a:extLst>
          </p:cNvPr>
          <p:cNvSpPr txBox="1"/>
          <p:nvPr/>
        </p:nvSpPr>
        <p:spPr>
          <a:xfrm>
            <a:off x="1371600" y="6300827"/>
            <a:ext cx="52127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otham Book" pitchFamily="2" charset="0"/>
                <a:ea typeface="+mn-ea"/>
                <a:cs typeface="Gotham Book" pitchFamily="2" charset="0"/>
              </a:rPr>
              <a:t>Source: GMCC QES, ONS GDP Quarter on Quarter growth: CVM SA % </a:t>
            </a:r>
            <a:endParaRPr kumimoji="0" lang="en-US" sz="1000" b="0" i="0" u="none" strike="noStrike" kern="1200" cap="none" spc="0" normalizeH="0" baseline="0" noProof="0" dirty="0">
              <a:ln>
                <a:noFill/>
              </a:ln>
              <a:solidFill>
                <a:prstClr val="black"/>
              </a:solidFill>
              <a:effectLst/>
              <a:uLnTx/>
              <a:uFillTx/>
              <a:latin typeface="Gotham Book" pitchFamily="2" charset="0"/>
              <a:ea typeface="+mn-ea"/>
              <a:cs typeface="Gotham Book" pitchFamily="2" charset="0"/>
            </a:endParaRPr>
          </a:p>
        </p:txBody>
      </p:sp>
      <p:pic>
        <p:nvPicPr>
          <p:cNvPr id="3" name="object 2">
            <a:extLst>
              <a:ext uri="{FF2B5EF4-FFF2-40B4-BE49-F238E27FC236}">
                <a16:creationId xmlns:a16="http://schemas.microsoft.com/office/drawing/2014/main" id="{5F17F455-62E3-C457-B0AF-C091D2550F3F}"/>
              </a:ext>
            </a:extLst>
          </p:cNvPr>
          <p:cNvPicPr/>
          <p:nvPr/>
        </p:nvPicPr>
        <p:blipFill>
          <a:blip r:embed="rId2" cstate="print"/>
          <a:stretch>
            <a:fillRect/>
          </a:stretch>
        </p:blipFill>
        <p:spPr>
          <a:xfrm>
            <a:off x="1247607" y="0"/>
            <a:ext cx="9695864" cy="172694"/>
          </a:xfrm>
          <a:prstGeom prst="rect">
            <a:avLst/>
          </a:prstGeom>
        </p:spPr>
      </p:pic>
      <p:sp>
        <p:nvSpPr>
          <p:cNvPr id="8" name="TextBox 7">
            <a:extLst>
              <a:ext uri="{FF2B5EF4-FFF2-40B4-BE49-F238E27FC236}">
                <a16:creationId xmlns:a16="http://schemas.microsoft.com/office/drawing/2014/main" id="{D06AED6E-64E2-9E32-9B1C-5860DCE7B148}"/>
              </a:ext>
            </a:extLst>
          </p:cNvPr>
          <p:cNvSpPr txBox="1"/>
          <p:nvPr/>
        </p:nvSpPr>
        <p:spPr>
          <a:xfrm>
            <a:off x="8977550" y="844952"/>
            <a:ext cx="3123526" cy="5029838"/>
          </a:xfrm>
          <a:prstGeom prst="rect">
            <a:avLst/>
          </a:prstGeom>
          <a:noFill/>
        </p:spPr>
        <p:txBody>
          <a:bodyPr wrap="square">
            <a:spAutoFit/>
          </a:bodyPr>
          <a:lstStyle/>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GM Index in Q1 2025: </a:t>
            </a:r>
            <a:r>
              <a:rPr kumimoji="0" lang="en-GB" b="1" i="0" u="none" strike="noStrike" kern="1200" cap="none" spc="0" normalizeH="0" baseline="0" noProof="0" dirty="0">
                <a:ln>
                  <a:noFill/>
                </a:ln>
                <a:solidFill>
                  <a:srgbClr val="C4D600"/>
                </a:solidFill>
                <a:effectLst/>
                <a:uLnTx/>
                <a:uFillTx/>
                <a:latin typeface="Gotham Book" pitchFamily="50" charset="0"/>
                <a:ea typeface="+mn-ea"/>
                <a:cs typeface="Gotham Book" pitchFamily="50" charset="0"/>
              </a:rPr>
              <a:t>18.5</a:t>
            </a:r>
          </a:p>
          <a:p>
            <a:pPr marL="180975" indent="-180975">
              <a:lnSpc>
                <a:spcPct val="150000"/>
              </a:lnSpc>
              <a:buFont typeface="Arial" panose="020B0604020202020204" pitchFamily="34" charset="0"/>
              <a:buChar char="•"/>
              <a:defRPr/>
            </a:pPr>
            <a:r>
              <a:rPr lang="en-GB" dirty="0">
                <a:latin typeface="Gotham Book" pitchFamily="50" charset="0"/>
                <a:cs typeface="Gotham Book" pitchFamily="50" charset="0"/>
              </a:rPr>
              <a:t>Particular weakening in international and labour demand</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a:latin typeface="Gotham Book" pitchFamily="50" charset="0"/>
                <a:cs typeface="Gotham Book" pitchFamily="50" charset="0"/>
              </a:rPr>
              <a:t>0.1% monthly GDP contraction in Jan 2025</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a:latin typeface="Gotham Book" pitchFamily="50" charset="0"/>
                <a:cs typeface="Gotham Book" pitchFamily="50" charset="0"/>
              </a:rPr>
              <a:t>Latest PMI indices also show a slowdown</a:t>
            </a:r>
          </a:p>
          <a:p>
            <a:pPr marL="638175" lvl="1" indent="-180975">
              <a:lnSpc>
                <a:spcPct val="150000"/>
              </a:lnSpc>
              <a:buFont typeface="Arial" panose="020B0604020202020204" pitchFamily="34" charset="0"/>
              <a:buChar char="•"/>
              <a:defRPr/>
            </a:pPr>
            <a:r>
              <a:rPr lang="en-GB" dirty="0">
                <a:latin typeface="Gotham Book" pitchFamily="50" charset="0"/>
                <a:cs typeface="Gotham Book" pitchFamily="50" charset="0"/>
              </a:rPr>
              <a:t>Services </a:t>
            </a:r>
            <a:r>
              <a:rPr lang="en-GB" b="1" dirty="0">
                <a:solidFill>
                  <a:srgbClr val="FFBF00"/>
                </a:solidFill>
                <a:latin typeface="Gotham Book" pitchFamily="50" charset="0"/>
                <a:cs typeface="Gotham Book" pitchFamily="50" charset="0"/>
              </a:rPr>
              <a:t>51</a:t>
            </a:r>
          </a:p>
          <a:p>
            <a:pPr marL="638175" lvl="1" indent="-180975">
              <a:lnSpc>
                <a:spcPct val="150000"/>
              </a:lnSpc>
              <a:buFont typeface="Arial" panose="020B0604020202020204" pitchFamily="34" charset="0"/>
              <a:buChar char="•"/>
              <a:defRPr/>
            </a:pPr>
            <a:r>
              <a:rPr lang="en-GB" dirty="0">
                <a:latin typeface="Gotham Book" pitchFamily="50" charset="0"/>
                <a:cs typeface="Gotham Book" pitchFamily="50" charset="0"/>
              </a:rPr>
              <a:t>Manufacturing </a:t>
            </a:r>
            <a:r>
              <a:rPr lang="en-GB" b="1" dirty="0">
                <a:solidFill>
                  <a:srgbClr val="E50130"/>
                </a:solidFill>
                <a:latin typeface="Gotham Book" pitchFamily="50" charset="0"/>
                <a:cs typeface="Gotham Book" pitchFamily="50" charset="0"/>
              </a:rPr>
              <a:t>46.9</a:t>
            </a:r>
          </a:p>
          <a:p>
            <a:pPr marL="638175" lvl="1" indent="-180975">
              <a:lnSpc>
                <a:spcPct val="150000"/>
              </a:lnSpc>
              <a:buFont typeface="Arial" panose="020B0604020202020204" pitchFamily="34" charset="0"/>
              <a:buChar char="•"/>
              <a:defRPr/>
            </a:pPr>
            <a:r>
              <a:rPr lang="en-GB" dirty="0">
                <a:latin typeface="Gotham Book" pitchFamily="50" charset="0"/>
                <a:cs typeface="Gotham Book" pitchFamily="50" charset="0"/>
              </a:rPr>
              <a:t>Construction </a:t>
            </a:r>
            <a:r>
              <a:rPr lang="en-GB" b="1" dirty="0">
                <a:solidFill>
                  <a:srgbClr val="E50130"/>
                </a:solidFill>
                <a:latin typeface="Gotham Book" pitchFamily="50" charset="0"/>
                <a:cs typeface="Gotham Book" pitchFamily="50" charset="0"/>
              </a:rPr>
              <a:t>44.6</a:t>
            </a:r>
          </a:p>
        </p:txBody>
      </p:sp>
      <p:pic>
        <p:nvPicPr>
          <p:cNvPr id="2" name="Picture 1">
            <a:extLst>
              <a:ext uri="{FF2B5EF4-FFF2-40B4-BE49-F238E27FC236}">
                <a16:creationId xmlns:a16="http://schemas.microsoft.com/office/drawing/2014/main" id="{842C2A82-1767-303B-BE92-52D1F75EE218}"/>
              </a:ext>
            </a:extLst>
          </p:cNvPr>
          <p:cNvPicPr>
            <a:picLocks noChangeAspect="1"/>
          </p:cNvPicPr>
          <p:nvPr/>
        </p:nvPicPr>
        <p:blipFill>
          <a:blip r:embed="rId3"/>
          <a:stretch>
            <a:fillRect/>
          </a:stretch>
        </p:blipFill>
        <p:spPr>
          <a:xfrm>
            <a:off x="1371600" y="911609"/>
            <a:ext cx="7498730" cy="5249111"/>
          </a:xfrm>
          <a:prstGeom prst="rect">
            <a:avLst/>
          </a:prstGeom>
        </p:spPr>
      </p:pic>
    </p:spTree>
    <p:extLst>
      <p:ext uri="{BB962C8B-B14F-4D97-AF65-F5344CB8AC3E}">
        <p14:creationId xmlns:p14="http://schemas.microsoft.com/office/powerpoint/2010/main" val="355425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0D4E-15A6-FDB1-419B-23CB79453CA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2DA55CE-6B8D-7C2D-1C72-8AD119060CBE}"/>
              </a:ext>
            </a:extLst>
          </p:cNvPr>
          <p:cNvSpPr txBox="1"/>
          <p:nvPr/>
        </p:nvSpPr>
        <p:spPr>
          <a:xfrm>
            <a:off x="1703613" y="251828"/>
            <a:ext cx="844738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Domestic Demand</a:t>
            </a:r>
            <a:r>
              <a:rPr lang="en-GB" sz="2100" b="1" dirty="0">
                <a:solidFill>
                  <a:prstClr val="black"/>
                </a:solidFill>
                <a:latin typeface="Gotham Bold" pitchFamily="2" charset="0"/>
                <a:cs typeface="Gotham Bold" pitchFamily="2" charset="0"/>
              </a:rPr>
              <a:t>: sub-regional and regional</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24B4B45C-5968-CD1A-C821-238F65FC2A8F}"/>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6FF55FA9-302E-51A3-F29E-54361C33164B}"/>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EE4C086C-CF08-07C7-6714-B2992763D5F4}"/>
              </a:ext>
            </a:extLst>
          </p:cNvPr>
          <p:cNvSpPr txBox="1"/>
          <p:nvPr/>
        </p:nvSpPr>
        <p:spPr>
          <a:xfrm>
            <a:off x="1785355" y="613236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sp>
        <p:nvSpPr>
          <p:cNvPr id="4" name="TextBox 3">
            <a:extLst>
              <a:ext uri="{FF2B5EF4-FFF2-40B4-BE49-F238E27FC236}">
                <a16:creationId xmlns:a16="http://schemas.microsoft.com/office/drawing/2014/main" id="{90AF7400-A5CB-45C4-2D65-AA28CDA842A5}"/>
              </a:ext>
            </a:extLst>
          </p:cNvPr>
          <p:cNvSpPr txBox="1"/>
          <p:nvPr/>
        </p:nvSpPr>
        <p:spPr>
          <a:xfrm>
            <a:off x="7084868" y="6132364"/>
            <a:ext cx="1448012" cy="230832"/>
          </a:xfrm>
          <a:prstGeom prst="rect">
            <a:avLst/>
          </a:prstGeom>
          <a:noFill/>
        </p:spPr>
        <p:txBody>
          <a:bodyPr wrap="square">
            <a:spAutoFit/>
          </a:bodyPr>
          <a:lstStyle/>
          <a:p>
            <a:r>
              <a:rPr lang="en-GB" sz="900" dirty="0">
                <a:latin typeface="Gotham Book" pitchFamily="50" charset="0"/>
                <a:cs typeface="Gotham Book" pitchFamily="50" charset="0"/>
              </a:rPr>
              <a:t>Source: BCC QES</a:t>
            </a:r>
          </a:p>
        </p:txBody>
      </p:sp>
      <p:pic>
        <p:nvPicPr>
          <p:cNvPr id="10" name="Picture 9">
            <a:extLst>
              <a:ext uri="{FF2B5EF4-FFF2-40B4-BE49-F238E27FC236}">
                <a16:creationId xmlns:a16="http://schemas.microsoft.com/office/drawing/2014/main" id="{6BB5246A-51F0-7D91-D117-69ECA53C30B8}"/>
              </a:ext>
            </a:extLst>
          </p:cNvPr>
          <p:cNvPicPr>
            <a:picLocks noChangeAspect="1"/>
          </p:cNvPicPr>
          <p:nvPr/>
        </p:nvPicPr>
        <p:blipFill>
          <a:blip r:embed="rId3"/>
          <a:stretch>
            <a:fillRect/>
          </a:stretch>
        </p:blipFill>
        <p:spPr>
          <a:xfrm>
            <a:off x="1785355" y="711735"/>
            <a:ext cx="5035732" cy="5194242"/>
          </a:xfrm>
          <a:prstGeom prst="rect">
            <a:avLst/>
          </a:prstGeom>
        </p:spPr>
      </p:pic>
      <p:pic>
        <p:nvPicPr>
          <p:cNvPr id="13" name="Picture 12">
            <a:extLst>
              <a:ext uri="{FF2B5EF4-FFF2-40B4-BE49-F238E27FC236}">
                <a16:creationId xmlns:a16="http://schemas.microsoft.com/office/drawing/2014/main" id="{9C4B0DEF-3392-2020-15E1-22962EDCD254}"/>
              </a:ext>
            </a:extLst>
          </p:cNvPr>
          <p:cNvPicPr>
            <a:picLocks noChangeAspect="1"/>
          </p:cNvPicPr>
          <p:nvPr/>
        </p:nvPicPr>
        <p:blipFill>
          <a:blip r:embed="rId4"/>
          <a:stretch>
            <a:fillRect/>
          </a:stretch>
        </p:blipFill>
        <p:spPr>
          <a:xfrm>
            <a:off x="6923218" y="711735"/>
            <a:ext cx="5035732" cy="5194242"/>
          </a:xfrm>
          <a:prstGeom prst="rect">
            <a:avLst/>
          </a:prstGeom>
        </p:spPr>
      </p:pic>
    </p:spTree>
    <p:extLst>
      <p:ext uri="{BB962C8B-B14F-4D97-AF65-F5344CB8AC3E}">
        <p14:creationId xmlns:p14="http://schemas.microsoft.com/office/powerpoint/2010/main" val="260132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03613" y="251828"/>
            <a:ext cx="547161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Domestic Demand</a:t>
            </a:r>
            <a:r>
              <a:rPr lang="en-GB" sz="2100" b="1">
                <a:solidFill>
                  <a:prstClr val="black"/>
                </a:solidFill>
                <a:latin typeface="Gotham Bold" pitchFamily="2" charset="0"/>
                <a:cs typeface="Gotham Bold" pitchFamily="2" charset="0"/>
              </a:rPr>
              <a:t>: sectoral</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785355" y="613236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sp>
        <p:nvSpPr>
          <p:cNvPr id="4" name="TextBox 3">
            <a:extLst>
              <a:ext uri="{FF2B5EF4-FFF2-40B4-BE49-F238E27FC236}">
                <a16:creationId xmlns:a16="http://schemas.microsoft.com/office/drawing/2014/main" id="{D29710B5-450D-C807-EAF0-4FE2325959C9}"/>
              </a:ext>
            </a:extLst>
          </p:cNvPr>
          <p:cNvSpPr txBox="1"/>
          <p:nvPr/>
        </p:nvSpPr>
        <p:spPr>
          <a:xfrm>
            <a:off x="7084868" y="6132364"/>
            <a:ext cx="1448012" cy="230832"/>
          </a:xfrm>
          <a:prstGeom prst="rect">
            <a:avLst/>
          </a:prstGeom>
          <a:noFill/>
        </p:spPr>
        <p:txBody>
          <a:bodyPr wrap="square">
            <a:spAutoFit/>
          </a:bodyPr>
          <a:lstStyle/>
          <a:p>
            <a:r>
              <a:rPr lang="en-GB" sz="900" dirty="0">
                <a:latin typeface="Gotham Book" pitchFamily="50" charset="0"/>
                <a:cs typeface="Gotham Book" pitchFamily="50" charset="0"/>
              </a:rPr>
              <a:t>Source: GMCC QES</a:t>
            </a:r>
          </a:p>
        </p:txBody>
      </p:sp>
      <p:pic>
        <p:nvPicPr>
          <p:cNvPr id="7" name="Picture 6">
            <a:extLst>
              <a:ext uri="{FF2B5EF4-FFF2-40B4-BE49-F238E27FC236}">
                <a16:creationId xmlns:a16="http://schemas.microsoft.com/office/drawing/2014/main" id="{99BBF3D8-CA0A-35B7-486A-CFD65B6F7592}"/>
              </a:ext>
            </a:extLst>
          </p:cNvPr>
          <p:cNvPicPr>
            <a:picLocks noChangeAspect="1"/>
          </p:cNvPicPr>
          <p:nvPr/>
        </p:nvPicPr>
        <p:blipFill>
          <a:blip r:embed="rId3"/>
          <a:stretch>
            <a:fillRect/>
          </a:stretch>
        </p:blipFill>
        <p:spPr>
          <a:xfrm>
            <a:off x="1785355" y="749508"/>
            <a:ext cx="5035732" cy="5194242"/>
          </a:xfrm>
          <a:prstGeom prst="rect">
            <a:avLst/>
          </a:prstGeom>
        </p:spPr>
      </p:pic>
      <p:pic>
        <p:nvPicPr>
          <p:cNvPr id="8" name="Picture 7">
            <a:extLst>
              <a:ext uri="{FF2B5EF4-FFF2-40B4-BE49-F238E27FC236}">
                <a16:creationId xmlns:a16="http://schemas.microsoft.com/office/drawing/2014/main" id="{571460B1-7682-C319-F423-EA2CBC687060}"/>
              </a:ext>
            </a:extLst>
          </p:cNvPr>
          <p:cNvPicPr>
            <a:picLocks noChangeAspect="1"/>
          </p:cNvPicPr>
          <p:nvPr/>
        </p:nvPicPr>
        <p:blipFill>
          <a:blip r:embed="rId4"/>
          <a:stretch>
            <a:fillRect/>
          </a:stretch>
        </p:blipFill>
        <p:spPr>
          <a:xfrm>
            <a:off x="6934792" y="746460"/>
            <a:ext cx="5035732" cy="5200339"/>
          </a:xfrm>
          <a:prstGeom prst="rect">
            <a:avLst/>
          </a:prstGeom>
        </p:spPr>
      </p:pic>
    </p:spTree>
    <p:extLst>
      <p:ext uri="{BB962C8B-B14F-4D97-AF65-F5344CB8AC3E}">
        <p14:creationId xmlns:p14="http://schemas.microsoft.com/office/powerpoint/2010/main" val="421843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MCC">
      <a:dk1>
        <a:srgbClr val="000000"/>
      </a:dk1>
      <a:lt1>
        <a:srgbClr val="FFFFFF"/>
      </a:lt1>
      <a:dk2>
        <a:srgbClr val="373A36"/>
      </a:dk2>
      <a:lt2>
        <a:srgbClr val="C2D500"/>
      </a:lt2>
      <a:accent1>
        <a:srgbClr val="D70B44"/>
      </a:accent1>
      <a:accent2>
        <a:srgbClr val="7B2281"/>
      </a:accent2>
      <a:accent3>
        <a:srgbClr val="BF0B74"/>
      </a:accent3>
      <a:accent4>
        <a:srgbClr val="FCBF01"/>
      </a:accent4>
      <a:accent5>
        <a:srgbClr val="2C85B9"/>
      </a:accent5>
      <a:accent6>
        <a:srgbClr val="EF7913"/>
      </a:accent6>
      <a:hlink>
        <a:srgbClr val="C2D500"/>
      </a:hlink>
      <a:folHlink>
        <a:srgbClr val="7B22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wta group">
      <a:dk1>
        <a:srgbClr val="333335"/>
      </a:dk1>
      <a:lt1>
        <a:srgbClr val="FFFFFF"/>
      </a:lt1>
      <a:dk2>
        <a:srgbClr val="5E41F9"/>
      </a:dk2>
      <a:lt2>
        <a:srgbClr val="DAE3ED"/>
      </a:lt2>
      <a:accent1>
        <a:srgbClr val="5E41F9"/>
      </a:accent1>
      <a:accent2>
        <a:srgbClr val="15FFCF"/>
      </a:accent2>
      <a:accent3>
        <a:srgbClr val="6790FF"/>
      </a:accent3>
      <a:accent4>
        <a:srgbClr val="DAE3ED"/>
      </a:accent4>
      <a:accent5>
        <a:srgbClr val="333335"/>
      </a:accent5>
      <a:accent6>
        <a:srgbClr val="333335"/>
      </a:accent6>
      <a:hlink>
        <a:srgbClr val="3C6FE7"/>
      </a:hlink>
      <a:folHlink>
        <a:srgbClr val="5E41F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36000" rIns="91440" bIns="0" rtlCol="0" anchor="t" anchorCtr="0">
        <a:spAutoFit/>
      </a:bodyPr>
      <a:lstStyle>
        <a:defPPr algn="l">
          <a:defRPr sz="2200" dirty="0" smtClean="0">
            <a:solidFill>
              <a:schemeClr val="bg1"/>
            </a:solidFill>
          </a:defRPr>
        </a:defPPr>
      </a:lstStyle>
    </a:txDef>
  </a:objectDefaults>
  <a:extraClrSchemeLst/>
  <a:extLst>
    <a:ext uri="{05A4C25C-085E-4340-85A3-A5531E510DB2}">
      <thm15:themeFamily xmlns:thm15="http://schemas.microsoft.com/office/thememl/2012/main" name="WTA Presentation Template-v6-22012024" id="{D187E82B-841F-495C-B811-7C854B7B5781}" vid="{B334A044-3EFD-448E-B94F-C412E2443B1B}"/>
    </a:ext>
  </a:extLst>
</a:theme>
</file>

<file path=ppt/theme/theme4.xml><?xml version="1.0" encoding="utf-8"?>
<a:theme xmlns:a="http://schemas.openxmlformats.org/drawingml/2006/main" name="1_Custom Design">
  <a:themeElements>
    <a:clrScheme name="Intercity Do More">
      <a:dk1>
        <a:srgbClr val="2640FF"/>
      </a:dk1>
      <a:lt1>
        <a:sysClr val="window" lastClr="FFFFFF"/>
      </a:lt1>
      <a:dk2>
        <a:srgbClr val="001F9C"/>
      </a:dk2>
      <a:lt2>
        <a:srgbClr val="0DEDFF"/>
      </a:lt2>
      <a:accent1>
        <a:srgbClr val="2640FF"/>
      </a:accent1>
      <a:accent2>
        <a:srgbClr val="001F9C"/>
      </a:accent2>
      <a:accent3>
        <a:srgbClr val="0DEDFF"/>
      </a:accent3>
      <a:accent4>
        <a:srgbClr val="FFFFFF"/>
      </a:accent4>
      <a:accent5>
        <a:srgbClr val="708090"/>
      </a:accent5>
      <a:accent6>
        <a:srgbClr val="2640FF"/>
      </a:accent6>
      <a:hlink>
        <a:srgbClr val="FFFFFF"/>
      </a:hlink>
      <a:folHlink>
        <a:srgbClr val="2640FF"/>
      </a:folHlink>
    </a:clrScheme>
    <a:fontScheme name="Intercity Master">
      <a:majorFont>
        <a:latin typeface="Big Shoulders Display"/>
        <a:ea typeface=""/>
        <a:cs typeface=""/>
      </a:majorFont>
      <a:minorFont>
        <a:latin typeface="Kumb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8951ae5-f82d-4ddf-b8c6-79ae57cc86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84EED829DEC4449FF85D7BC32B5AEF" ma:contentTypeVersion="15" ma:contentTypeDescription="Create a new document." ma:contentTypeScope="" ma:versionID="821d57d2b8f426cbb728466f1ca74f51">
  <xsd:schema xmlns:xsd="http://www.w3.org/2001/XMLSchema" xmlns:xs="http://www.w3.org/2001/XMLSchema" xmlns:p="http://schemas.microsoft.com/office/2006/metadata/properties" xmlns:ns3="c12a79a9-76ac-4c25-98e8-24104a58a733" xmlns:ns4="58951ae5-f82d-4ddf-b8c6-79ae57cc869b" targetNamespace="http://schemas.microsoft.com/office/2006/metadata/properties" ma:root="true" ma:fieldsID="24839f3b7cd6826c8d3b370c12baa7dd" ns3:_="" ns4:_="">
    <xsd:import namespace="c12a79a9-76ac-4c25-98e8-24104a58a733"/>
    <xsd:import namespace="58951ae5-f82d-4ddf-b8c6-79ae57cc869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a79a9-76ac-4c25-98e8-24104a58a7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951ae5-f82d-4ddf-b8c6-79ae57cc869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266C7-CA16-453E-A52B-AFC81BFFF2B6}">
  <ds:schemaRefs>
    <ds:schemaRef ds:uri="58951ae5-f82d-4ddf-b8c6-79ae57cc869b"/>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3CB20680-D066-4E93-AD5E-A961A4CF9FC2}">
  <ds:schemaRefs>
    <ds:schemaRef ds:uri="http://schemas.microsoft.com/sharepoint/v3/contenttype/forms"/>
  </ds:schemaRefs>
</ds:datastoreItem>
</file>

<file path=customXml/itemProps3.xml><?xml version="1.0" encoding="utf-8"?>
<ds:datastoreItem xmlns:ds="http://schemas.openxmlformats.org/officeDocument/2006/customXml" ds:itemID="{A4232CAD-42F8-4E9D-A90B-69E901DA29D5}">
  <ds:schemaRefs>
    <ds:schemaRef ds:uri="58951ae5-f82d-4ddf-b8c6-79ae57cc869b"/>
    <ds:schemaRef ds:uri="c12a79a9-76ac-4c25-98e8-24104a58a7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1824</TotalTime>
  <Words>1096</Words>
  <Application>Microsoft Office PowerPoint</Application>
  <PresentationFormat>Widescreen</PresentationFormat>
  <Paragraphs>140</Paragraphs>
  <Slides>18</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Arial</vt:lpstr>
      <vt:lpstr>Calibri</vt:lpstr>
      <vt:lpstr>Calibri Light</vt:lpstr>
      <vt:lpstr>Familjen Grotesk</vt:lpstr>
      <vt:lpstr>Gotham Bold</vt:lpstr>
      <vt:lpstr>Gotham Book</vt:lpstr>
      <vt:lpstr>GOTHAM-BOOK</vt:lpstr>
      <vt:lpstr>Trebuchet MS</vt:lpstr>
      <vt:lpstr>Wingdings</vt:lpstr>
      <vt:lpstr>Office Theme</vt:lpstr>
      <vt:lpstr>1_Office Theme</vt:lpstr>
      <vt:lpstr>2_Office Theme</vt:lpstr>
      <vt:lpstr>1_Custom Design</vt:lpstr>
      <vt:lpstr>PowerPoint Presentation</vt:lpstr>
      <vt:lpstr>Welcome &amp;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Deligiorgi</dc:creator>
  <cp:lastModifiedBy>Subrahmaniam Krishnan-Harihara</cp:lastModifiedBy>
  <cp:revision>6</cp:revision>
  <cp:lastPrinted>2024-03-22T12:48:49Z</cp:lastPrinted>
  <dcterms:created xsi:type="dcterms:W3CDTF">2021-07-20T13:01:28Z</dcterms:created>
  <dcterms:modified xsi:type="dcterms:W3CDTF">2025-03-26T15:29:06Z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0x0101000C84EED829DEC4449FF85D7BC32B5AEF</vt:lpwstr>
  </property>
</Properties>
</file>